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B9879B1B-4894-49A3-B027-21DF15B674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44E0CC65-9296-4C9D-B0BC-C59B436764B5}"/>
              </a:ext>
            </a:extLst>
          </p:cNvPr>
          <p:cNvGrpSpPr/>
          <p:nvPr/>
        </p:nvGrpSpPr>
        <p:grpSpPr>
          <a:xfrm>
            <a:off x="0" y="0"/>
            <a:ext cx="2305056" cy="6857999"/>
            <a:chOff x="0" y="0"/>
            <a:chExt cx="2305056" cy="6857999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E2E4613E-2BC9-4514-9AC2-59536C3DF094}"/>
                </a:ext>
              </a:extLst>
            </p:cNvPr>
            <p:cNvSpPr/>
            <p:nvPr/>
          </p:nvSpPr>
          <p:spPr>
            <a:xfrm>
              <a:off x="1209678" y="4764"/>
              <a:ext cx="23810" cy="2181228"/>
            </a:xfrm>
            <a:prstGeom prst="rect">
              <a:avLst/>
            </a:pr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CDAFA40-E481-4ECF-A51D-046A3C0CB7AB}"/>
                </a:ext>
              </a:extLst>
            </p:cNvPr>
            <p:cNvSpPr/>
            <p:nvPr/>
          </p:nvSpPr>
          <p:spPr>
            <a:xfrm>
              <a:off x="1128717" y="2176464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ECC55EAF-95B5-431A-A60C-C44D4E9C44FA}"/>
                </a:ext>
              </a:extLst>
            </p:cNvPr>
            <p:cNvSpPr/>
            <p:nvPr/>
          </p:nvSpPr>
          <p:spPr>
            <a:xfrm>
              <a:off x="1123953" y="4021138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6284FDC2-3406-4CFE-9F33-44EE98781DE5}"/>
                </a:ext>
              </a:extLst>
            </p:cNvPr>
            <p:cNvSpPr/>
            <p:nvPr/>
          </p:nvSpPr>
          <p:spPr>
            <a:xfrm>
              <a:off x="414342" y="9528"/>
              <a:ext cx="28575" cy="4481510"/>
            </a:xfrm>
            <a:prstGeom prst="rect">
              <a:avLst/>
            </a:pr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56D519BA-A006-4EEF-BC22-81D157C28232}"/>
                </a:ext>
              </a:extLst>
            </p:cNvPr>
            <p:cNvSpPr/>
            <p:nvPr/>
          </p:nvSpPr>
          <p:spPr>
            <a:xfrm>
              <a:off x="333371" y="448151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CDC4A0DE-EB9F-468D-B4CC-09890B68527C}"/>
                </a:ext>
              </a:extLst>
            </p:cNvPr>
            <p:cNvSpPr/>
            <p:nvPr/>
          </p:nvSpPr>
          <p:spPr>
            <a:xfrm>
              <a:off x="190496" y="9528"/>
              <a:ext cx="152403" cy="9080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2"/>
                <a:gd name="f5" fmla="val 15"/>
                <a:gd name="f6" fmla="val 566"/>
                <a:gd name="f7" fmla="val 81"/>
                <a:gd name="f8" fmla="val 380"/>
                <a:gd name="f9" fmla="val 383"/>
                <a:gd name="f10" fmla="*/ f0 1 96"/>
                <a:gd name="f11" fmla="*/ f1 1 572"/>
                <a:gd name="f12" fmla="+- f4 0 f2"/>
                <a:gd name="f13" fmla="+- f3 0 f2"/>
                <a:gd name="f14" fmla="*/ f13 1 96"/>
                <a:gd name="f15" fmla="*/ f12 1 572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2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422238A7-4961-4097-B016-41F6F7A6EB0E}"/>
                </a:ext>
              </a:extLst>
            </p:cNvPr>
            <p:cNvSpPr/>
            <p:nvPr/>
          </p:nvSpPr>
          <p:spPr>
            <a:xfrm>
              <a:off x="1290639" y="14292"/>
              <a:ext cx="376239" cy="18018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7"/>
                <a:gd name="f4" fmla="val 1135"/>
                <a:gd name="f5" fmla="val 222"/>
                <a:gd name="f6" fmla="val 620"/>
                <a:gd name="f7" fmla="val 18"/>
                <a:gd name="f8" fmla="val 617"/>
                <a:gd name="f9" fmla="val 1129"/>
                <a:gd name="f10" fmla="*/ f0 1 237"/>
                <a:gd name="f11" fmla="*/ f1 1 1135"/>
                <a:gd name="f12" fmla="+- f4 0 f2"/>
                <a:gd name="f13" fmla="+- f3 0 f2"/>
                <a:gd name="f14" fmla="*/ f13 1 237"/>
                <a:gd name="f15" fmla="*/ f12 1 113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37" h="1135">
                  <a:moveTo>
                    <a:pt x="f5" y="f4"/>
                  </a:moveTo>
                  <a:lnTo>
                    <a:pt x="f2" y="f6"/>
                  </a:lnTo>
                  <a:lnTo>
                    <a:pt x="f2" y="f2"/>
                  </a:lnTo>
                  <a:lnTo>
                    <a:pt x="f7" y="f2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4A5993-52F7-4505-9D8E-AD65B75FD45D}"/>
                </a:ext>
              </a:extLst>
            </p:cNvPr>
            <p:cNvSpPr/>
            <p:nvPr/>
          </p:nvSpPr>
          <p:spPr>
            <a:xfrm>
              <a:off x="1600200" y="180181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38AA062-3139-424F-AC25-B6E0DAFA1B33}"/>
                </a:ext>
              </a:extLst>
            </p:cNvPr>
            <p:cNvSpPr/>
            <p:nvPr/>
          </p:nvSpPr>
          <p:spPr>
            <a:xfrm>
              <a:off x="1381128" y="9528"/>
              <a:ext cx="371475" cy="1425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898"/>
                <a:gd name="f5" fmla="val 219"/>
                <a:gd name="f6" fmla="val 383"/>
                <a:gd name="f7" fmla="val 15"/>
                <a:gd name="f8" fmla="val 380"/>
                <a:gd name="f9" fmla="val 892"/>
                <a:gd name="f10" fmla="*/ f0 1 234"/>
                <a:gd name="f11" fmla="*/ f1 1 898"/>
                <a:gd name="f12" fmla="+- f4 0 f2"/>
                <a:gd name="f13" fmla="+- f3 0 f2"/>
                <a:gd name="f14" fmla="*/ f13 1 234"/>
                <a:gd name="f15" fmla="*/ f12 1 898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34" h="898">
                  <a:moveTo>
                    <a:pt x="f5" y="f4"/>
                  </a:moveTo>
                  <a:lnTo>
                    <a:pt x="f2" y="f6"/>
                  </a:lnTo>
                  <a:lnTo>
                    <a:pt x="f2" y="f2"/>
                  </a:lnTo>
                  <a:lnTo>
                    <a:pt x="f7" y="f2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72F9068-9664-4DAE-AAE3-540967721BBC}"/>
                </a:ext>
              </a:extLst>
            </p:cNvPr>
            <p:cNvSpPr/>
            <p:nvPr/>
          </p:nvSpPr>
          <p:spPr>
            <a:xfrm>
              <a:off x="1643067" y="0"/>
              <a:ext cx="152403" cy="9128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5"/>
                <a:gd name="f5" fmla="val 78"/>
                <a:gd name="f6" fmla="val 192"/>
                <a:gd name="f7" fmla="val 6"/>
                <a:gd name="f8" fmla="val 15"/>
                <a:gd name="f9" fmla="val 189"/>
                <a:gd name="f10" fmla="*/ f0 1 96"/>
                <a:gd name="f11" fmla="*/ f1 1 575"/>
                <a:gd name="f12" fmla="+- f4 0 f2"/>
                <a:gd name="f13" fmla="+- f3 0 f2"/>
                <a:gd name="f14" fmla="*/ f13 1 96"/>
                <a:gd name="f15" fmla="*/ f12 1 57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5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F5023D1-C8D4-429D-9D2F-661892626A66}"/>
                </a:ext>
              </a:extLst>
            </p:cNvPr>
            <p:cNvSpPr/>
            <p:nvPr/>
          </p:nvSpPr>
          <p:spPr>
            <a:xfrm>
              <a:off x="1685925" y="1420813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1F3C84AB-8FD0-4170-82D8-8D99F5E899EA}"/>
                </a:ext>
              </a:extLst>
            </p:cNvPr>
            <p:cNvSpPr/>
            <p:nvPr/>
          </p:nvSpPr>
          <p:spPr>
            <a:xfrm>
              <a:off x="1685925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E707768C-39BB-4942-A936-0A5A5B48FAAC}"/>
                </a:ext>
              </a:extLst>
            </p:cNvPr>
            <p:cNvSpPr/>
            <p:nvPr/>
          </p:nvSpPr>
          <p:spPr>
            <a:xfrm>
              <a:off x="1743075" y="4764"/>
              <a:ext cx="419096" cy="5222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"/>
                <a:gd name="f4" fmla="val 329"/>
                <a:gd name="f5" fmla="val 252"/>
                <a:gd name="f6" fmla="val 45"/>
                <a:gd name="f7" fmla="val 120"/>
                <a:gd name="f8" fmla="val 6"/>
                <a:gd name="f9" fmla="val 15"/>
                <a:gd name="f10" fmla="val 60"/>
                <a:gd name="f11" fmla="val 111"/>
                <a:gd name="f12" fmla="val 317"/>
                <a:gd name="f13" fmla="*/ f0 1 264"/>
                <a:gd name="f14" fmla="*/ f1 1 329"/>
                <a:gd name="f15" fmla="+- f4 0 f2"/>
                <a:gd name="f16" fmla="+- f3 0 f2"/>
                <a:gd name="f17" fmla="*/ f16 1 264"/>
                <a:gd name="f18" fmla="*/ f15 1 329"/>
                <a:gd name="f19" fmla="*/ 0 1 f17"/>
                <a:gd name="f20" fmla="*/ f3 1 f17"/>
                <a:gd name="f21" fmla="*/ 0 1 f18"/>
                <a:gd name="f22" fmla="*/ f4 1 f18"/>
                <a:gd name="f23" fmla="*/ f19 f13 1"/>
                <a:gd name="f24" fmla="*/ f20 f13 1"/>
                <a:gd name="f25" fmla="*/ f22 f14 1"/>
                <a:gd name="f26" fmla="*/ f21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64" h="329">
                  <a:moveTo>
                    <a:pt x="f5" y="f4"/>
                  </a:moveTo>
                  <a:lnTo>
                    <a:pt x="f6" y="f7"/>
                  </a:lnTo>
                  <a:lnTo>
                    <a:pt x="f2" y="f8"/>
                  </a:lnTo>
                  <a:lnTo>
                    <a:pt x="f9" y="f2"/>
                  </a:lnTo>
                  <a:lnTo>
                    <a:pt x="f10" y="f11"/>
                  </a:lnTo>
                  <a:lnTo>
                    <a:pt x="f3" y="f12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6D386CF2-9856-4074-AA83-10AF4FACC208}"/>
                </a:ext>
              </a:extLst>
            </p:cNvPr>
            <p:cNvSpPr/>
            <p:nvPr/>
          </p:nvSpPr>
          <p:spPr>
            <a:xfrm>
              <a:off x="2119314" y="488947"/>
              <a:ext cx="161921" cy="1476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"/>
                <a:gd name="f4" fmla="val 31"/>
                <a:gd name="f5" fmla="val 17"/>
                <a:gd name="f6" fmla="val 13"/>
                <a:gd name="f7" fmla="val 9"/>
                <a:gd name="f8" fmla="val 30"/>
                <a:gd name="f9" fmla="val 6"/>
                <a:gd name="f10" fmla="val 27"/>
                <a:gd name="f11" fmla="val 20"/>
                <a:gd name="f12" fmla="val 10"/>
                <a:gd name="f13" fmla="val 4"/>
                <a:gd name="f14" fmla="val 1"/>
                <a:gd name="f15" fmla="val 21"/>
                <a:gd name="f16" fmla="val 25"/>
                <a:gd name="f17" fmla="val 28"/>
                <a:gd name="f18" fmla="val 14"/>
                <a:gd name="f19" fmla="val 11"/>
                <a:gd name="f20" fmla="val 5"/>
                <a:gd name="f21" fmla="val 7"/>
                <a:gd name="f22" fmla="val 12"/>
                <a:gd name="f23" fmla="val 19"/>
                <a:gd name="f24" fmla="val 24"/>
                <a:gd name="f25" fmla="val 26"/>
                <a:gd name="f26" fmla="val 23"/>
                <a:gd name="f27" fmla="*/ f0 1 34"/>
                <a:gd name="f28" fmla="*/ f1 1 31"/>
                <a:gd name="f29" fmla="+- f4 0 f2"/>
                <a:gd name="f30" fmla="+- f3 0 f2"/>
                <a:gd name="f31" fmla="*/ f30 1 34"/>
                <a:gd name="f32" fmla="*/ f29 1 31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4" h="31">
                  <a:moveTo>
                    <a:pt x="f5" y="f4"/>
                  </a:moveTo>
                  <a:cubicBezTo>
                    <a:pt x="f6" y="f4"/>
                    <a:pt x="f7" y="f8"/>
                    <a:pt x="f9" y="f10"/>
                  </a:cubicBezTo>
                  <a:cubicBezTo>
                    <a:pt x="f2" y="f11"/>
                    <a:pt x="f2" y="f12"/>
                    <a:pt x="f9" y="f13"/>
                  </a:cubicBezTo>
                  <a:cubicBezTo>
                    <a:pt x="f7" y="f14"/>
                    <a:pt x="f6" y="f2"/>
                    <a:pt x="f5" y="f2"/>
                  </a:cubicBezTo>
                  <a:cubicBezTo>
                    <a:pt x="f15" y="f2"/>
                    <a:pt x="f16" y="f14"/>
                    <a:pt x="f17" y="f13"/>
                  </a:cubicBezTo>
                  <a:cubicBezTo>
                    <a:pt x="f3" y="f12"/>
                    <a:pt x="f3" y="f11"/>
                    <a:pt x="f17" y="f10"/>
                  </a:cubicBezTo>
                  <a:cubicBezTo>
                    <a:pt x="f16" y="f8"/>
                    <a:pt x="f15" y="f4"/>
                    <a:pt x="f5" y="f4"/>
                  </a:cubicBezTo>
                  <a:close/>
                  <a:moveTo>
                    <a:pt x="f5" y="f13"/>
                  </a:moveTo>
                  <a:cubicBezTo>
                    <a:pt x="f18" y="f13"/>
                    <a:pt x="f19" y="f20"/>
                    <a:pt x="f7" y="f21"/>
                  </a:cubicBezTo>
                  <a:cubicBezTo>
                    <a:pt x="f13" y="f22"/>
                    <a:pt x="f13" y="f23"/>
                    <a:pt x="f7" y="f24"/>
                  </a:cubicBezTo>
                  <a:cubicBezTo>
                    <a:pt x="f19" y="f25"/>
                    <a:pt x="f18" y="f10"/>
                    <a:pt x="f5" y="f10"/>
                  </a:cubicBezTo>
                  <a:cubicBezTo>
                    <a:pt x="f11" y="f10"/>
                    <a:pt x="f26" y="f25"/>
                    <a:pt x="f16" y="f24"/>
                  </a:cubicBezTo>
                  <a:cubicBezTo>
                    <a:pt x="f8" y="f23"/>
                    <a:pt x="f8" y="f22"/>
                    <a:pt x="f16" y="f21"/>
                  </a:cubicBezTo>
                  <a:cubicBezTo>
                    <a:pt x="f26" y="f20"/>
                    <a:pt x="f11" y="f13"/>
                    <a:pt x="f5" y="f13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D536D0DE-2F6E-44C6-8BA4-3BB32676CFE8}"/>
                </a:ext>
              </a:extLst>
            </p:cNvPr>
            <p:cNvSpPr/>
            <p:nvPr/>
          </p:nvSpPr>
          <p:spPr>
            <a:xfrm>
              <a:off x="952503" y="4764"/>
              <a:ext cx="152403" cy="9080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2"/>
                <a:gd name="f5" fmla="val 15"/>
                <a:gd name="f6" fmla="val 189"/>
                <a:gd name="f7" fmla="val 81"/>
                <a:gd name="f8" fmla="val 6"/>
                <a:gd name="f9" fmla="val 192"/>
                <a:gd name="f10" fmla="*/ f0 1 96"/>
                <a:gd name="f11" fmla="*/ f1 1 572"/>
                <a:gd name="f12" fmla="+- f4 0 f2"/>
                <a:gd name="f13" fmla="+- f3 0 f2"/>
                <a:gd name="f14" fmla="*/ f13 1 96"/>
                <a:gd name="f15" fmla="*/ f12 1 572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2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5A8BE73-5415-4EC6-BD73-117D57277580}"/>
                </a:ext>
              </a:extLst>
            </p:cNvPr>
            <p:cNvSpPr/>
            <p:nvPr/>
          </p:nvSpPr>
          <p:spPr>
            <a:xfrm>
              <a:off x="866778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12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96B2313-AF6C-410C-9080-7FBC6F0D2C87}"/>
                </a:ext>
              </a:extLst>
            </p:cNvPr>
            <p:cNvSpPr/>
            <p:nvPr/>
          </p:nvSpPr>
          <p:spPr>
            <a:xfrm>
              <a:off x="890589" y="1554159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8644A485-DE31-421E-BDDD-C8EDC33CCA68}"/>
                </a:ext>
              </a:extLst>
            </p:cNvPr>
            <p:cNvSpPr/>
            <p:nvPr/>
          </p:nvSpPr>
          <p:spPr>
            <a:xfrm>
              <a:off x="738185" y="5622929"/>
              <a:ext cx="338135" cy="12160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3"/>
                <a:gd name="f4" fmla="val 766"/>
                <a:gd name="f5" fmla="val 195"/>
                <a:gd name="f6" fmla="val 464"/>
                <a:gd name="f7" fmla="val 6"/>
                <a:gd name="f8" fmla="val 12"/>
                <a:gd name="f9" fmla="val 461"/>
                <a:gd name="f10" fmla="*/ f0 1 213"/>
                <a:gd name="f11" fmla="*/ f1 1 766"/>
                <a:gd name="f12" fmla="+- f4 0 f2"/>
                <a:gd name="f13" fmla="+- f3 0 f2"/>
                <a:gd name="f14" fmla="*/ f13 1 213"/>
                <a:gd name="f15" fmla="*/ f12 1 766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13" h="766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DDF3D8B7-E1F9-46CB-B0C4-5D1D5169F167}"/>
                </a:ext>
              </a:extLst>
            </p:cNvPr>
            <p:cNvSpPr/>
            <p:nvPr/>
          </p:nvSpPr>
          <p:spPr>
            <a:xfrm>
              <a:off x="647696" y="5480054"/>
              <a:ext cx="157167" cy="1571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"/>
                <a:gd name="f4" fmla="val 17"/>
                <a:gd name="f5" fmla="val 8"/>
                <a:gd name="f6" fmla="val 26"/>
                <a:gd name="f7" fmla="val 4"/>
                <a:gd name="f8" fmla="val 10"/>
                <a:gd name="f9" fmla="val 24"/>
                <a:gd name="f10" fmla="val 29"/>
                <a:gd name="f11" fmla="val 23"/>
                <a:gd name="f12" fmla="*/ f0 1 33"/>
                <a:gd name="f13" fmla="*/ f1 1 33"/>
                <a:gd name="f14" fmla="+- f3 0 f2"/>
                <a:gd name="f15" fmla="*/ f14 1 33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3" h="3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FC100441-15B7-4894-8955-5DEB29B091B2}"/>
                </a:ext>
              </a:extLst>
            </p:cNvPr>
            <p:cNvSpPr/>
            <p:nvPr/>
          </p:nvSpPr>
          <p:spPr>
            <a:xfrm>
              <a:off x="66678" y="9032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32"/>
                <a:gd name="f8" fmla="val 4"/>
                <a:gd name="f9" fmla="val 12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7" y="f2"/>
                    <a:pt x="f3" y="f5"/>
                    <a:pt x="f3" y="f4"/>
                  </a:cubicBezTo>
                  <a:cubicBezTo>
                    <a:pt x="f3" y="f6"/>
                    <a:pt x="f7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9"/>
                    <a:pt x="f8" y="f4"/>
                  </a:cubicBezTo>
                  <a:cubicBezTo>
                    <a:pt x="f8" y="f10"/>
                    <a:pt x="f9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8"/>
                    <a:pt x="f4" y="f8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092B3B76-149A-4024-90B9-1CD6DB2E701A}"/>
                </a:ext>
              </a:extLst>
            </p:cNvPr>
            <p:cNvSpPr/>
            <p:nvPr/>
          </p:nvSpPr>
          <p:spPr>
            <a:xfrm>
              <a:off x="0" y="3897309"/>
              <a:ext cx="133346" cy="26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4"/>
                <a:gd name="f4" fmla="val 168"/>
                <a:gd name="f5" fmla="val 69"/>
                <a:gd name="f6" fmla="val 6"/>
                <a:gd name="f7" fmla="val 12"/>
                <a:gd name="f8" fmla="val 162"/>
                <a:gd name="f9" fmla="*/ f0 1 84"/>
                <a:gd name="f10" fmla="*/ f1 1 168"/>
                <a:gd name="f11" fmla="+- f4 0 f2"/>
                <a:gd name="f12" fmla="+- f3 0 f2"/>
                <a:gd name="f13" fmla="*/ f12 1 84"/>
                <a:gd name="f14" fmla="*/ f11 1 168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4" h="168">
                  <a:moveTo>
                    <a:pt x="f5" y="f4"/>
                  </a:move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F4536C5E-58A5-49EE-9B19-6A31E4F454AB}"/>
                </a:ext>
              </a:extLst>
            </p:cNvPr>
            <p:cNvSpPr/>
            <p:nvPr/>
          </p:nvSpPr>
          <p:spPr>
            <a:xfrm>
              <a:off x="66678" y="4149720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5666F55A-1C37-4727-9516-A7E337B2D88C}"/>
                </a:ext>
              </a:extLst>
            </p:cNvPr>
            <p:cNvSpPr/>
            <p:nvPr/>
          </p:nvSpPr>
          <p:spPr>
            <a:xfrm>
              <a:off x="0" y="1644648"/>
              <a:ext cx="133346" cy="2698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4"/>
                <a:gd name="f4" fmla="val 170"/>
                <a:gd name="f5" fmla="val 12"/>
                <a:gd name="f6" fmla="val 164"/>
                <a:gd name="f7" fmla="val 69"/>
                <a:gd name="f8" fmla="val 6"/>
                <a:gd name="f9" fmla="*/ f0 1 84"/>
                <a:gd name="f10" fmla="*/ f1 1 170"/>
                <a:gd name="f11" fmla="+- f4 0 f2"/>
                <a:gd name="f12" fmla="+- f3 0 f2"/>
                <a:gd name="f13" fmla="*/ f12 1 84"/>
                <a:gd name="f14" fmla="*/ f11 1 170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4" h="170">
                  <a:moveTo>
                    <a:pt x="f5" y="f4"/>
                  </a:move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730A1E3F-A324-407F-892D-6C0795C2D522}"/>
                </a:ext>
              </a:extLst>
            </p:cNvPr>
            <p:cNvSpPr/>
            <p:nvPr/>
          </p:nvSpPr>
          <p:spPr>
            <a:xfrm>
              <a:off x="66678" y="1468434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8754EA33-906F-45F5-8F25-4A38B47F943C}"/>
                </a:ext>
              </a:extLst>
            </p:cNvPr>
            <p:cNvSpPr/>
            <p:nvPr/>
          </p:nvSpPr>
          <p:spPr>
            <a:xfrm>
              <a:off x="695328" y="4764"/>
              <a:ext cx="309560" cy="15589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5"/>
                <a:gd name="f4" fmla="val 982"/>
                <a:gd name="f5" fmla="val 177"/>
                <a:gd name="f6" fmla="val 805"/>
                <a:gd name="f7" fmla="val 629"/>
                <a:gd name="f8" fmla="val 18"/>
                <a:gd name="f9" fmla="val 623"/>
                <a:gd name="f10" fmla="val 796"/>
                <a:gd name="f11" fmla="*/ f0 1 195"/>
                <a:gd name="f12" fmla="*/ f1 1 982"/>
                <a:gd name="f13" fmla="+- f4 0 f2"/>
                <a:gd name="f14" fmla="+- f3 0 f2"/>
                <a:gd name="f15" fmla="*/ f14 1 195"/>
                <a:gd name="f16" fmla="*/ f13 1 982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95" h="982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2" y="f2"/>
                  </a:lnTo>
                  <a:lnTo>
                    <a:pt x="f8" y="f2"/>
                  </a:lnTo>
                  <a:lnTo>
                    <a:pt x="f8" y="f9"/>
                  </a:lnTo>
                  <a:lnTo>
                    <a:pt x="f3" y="f10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B8183EE8-4BAC-4F78-9099-D789CBD6B89F}"/>
                </a:ext>
              </a:extLst>
            </p:cNvPr>
            <p:cNvSpPr/>
            <p:nvPr/>
          </p:nvSpPr>
          <p:spPr>
            <a:xfrm>
              <a:off x="57150" y="4881560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2"/>
                <a:gd name="f9" fmla="val 11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11FDB345-384D-4C5E-B971-EB8ED6DC99B4}"/>
                </a:ext>
              </a:extLst>
            </p:cNvPr>
            <p:cNvSpPr/>
            <p:nvPr/>
          </p:nvSpPr>
          <p:spPr>
            <a:xfrm>
              <a:off x="138110" y="5060947"/>
              <a:ext cx="304796" cy="1777995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92"/>
                <a:gd name="f5" fmla="val 1120"/>
                <a:gd name="f6" fmla="val 177"/>
                <a:gd name="f7" fmla="val 183"/>
                <a:gd name="f8" fmla="val 15"/>
                <a:gd name="f9" fmla="val 354"/>
                <a:gd name="f10" fmla="*/ f1 1 192"/>
                <a:gd name="f11" fmla="*/ f2 1 1120"/>
                <a:gd name="f12" fmla="+- f5 0 f3"/>
                <a:gd name="f13" fmla="+- f4 0 f3"/>
                <a:gd name="f14" fmla="*/ f13 1 192"/>
                <a:gd name="f15" fmla="*/ f12 1 1120"/>
                <a:gd name="f16" fmla="*/ 0 1 f14"/>
                <a:gd name="f17" fmla="*/ f4 1 f14"/>
                <a:gd name="f18" fmla="*/ 0 1 f15"/>
                <a:gd name="f19" fmla="*/ f5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92" h="1120">
                  <a:moveTo>
                    <a:pt x="f4" y="f5"/>
                  </a:moveTo>
                  <a:lnTo>
                    <a:pt x="f6" y="f5"/>
                  </a:lnTo>
                  <a:lnTo>
                    <a:pt x="f6" y="f0"/>
                  </a:lnTo>
                  <a:lnTo>
                    <a:pt x="f3" y="f7"/>
                  </a:lnTo>
                  <a:lnTo>
                    <a:pt x="f3" y="f3"/>
                  </a:lnTo>
                  <a:lnTo>
                    <a:pt x="f8" y="f3"/>
                  </a:lnTo>
                  <a:lnTo>
                    <a:pt x="f8" y="f6"/>
                  </a:lnTo>
                  <a:lnTo>
                    <a:pt x="f4" y="f9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D8A89C2F-4FA1-4B43-8A6D-EBB387DDB76B}"/>
                </a:ext>
              </a:extLst>
            </p:cNvPr>
            <p:cNvSpPr/>
            <p:nvPr/>
          </p:nvSpPr>
          <p:spPr>
            <a:xfrm>
              <a:off x="561971" y="643096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2"/>
                <a:gd name="f9" fmla="val 11"/>
                <a:gd name="f10" fmla="val 29"/>
                <a:gd name="f11" fmla="val 36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9"/>
                    <a:pt x="f7" y="f4"/>
                  </a:cubicBezTo>
                  <a:cubicBezTo>
                    <a:pt x="f7" y="f10"/>
                    <a:pt x="f8" y="f11"/>
                    <a:pt x="f4" y="f11"/>
                  </a:cubicBezTo>
                  <a:cubicBezTo>
                    <a:pt x="f10" y="f11"/>
                    <a:pt x="f11" y="f10"/>
                    <a:pt x="f11" y="f4"/>
                  </a:cubicBezTo>
                  <a:cubicBezTo>
                    <a:pt x="f11" y="f9"/>
                    <a:pt x="f10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08CBE9FD-0F1A-4FEF-94A9-CD704A63CF39}"/>
                </a:ext>
              </a:extLst>
            </p:cNvPr>
            <p:cNvSpPr/>
            <p:nvPr/>
          </p:nvSpPr>
          <p:spPr>
            <a:xfrm>
              <a:off x="642942" y="6610353"/>
              <a:ext cx="23810" cy="242892"/>
            </a:xfrm>
            <a:prstGeom prst="rect">
              <a:avLst/>
            </a:pr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E81C5D86-A92F-4F88-A27C-6A534B4A705A}"/>
                </a:ext>
              </a:extLst>
            </p:cNvPr>
            <p:cNvSpPr/>
            <p:nvPr/>
          </p:nvSpPr>
          <p:spPr>
            <a:xfrm>
              <a:off x="76196" y="6430966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32"/>
                <a:gd name="f8" fmla="val 4"/>
                <a:gd name="f9" fmla="val 12"/>
                <a:gd name="f10" fmla="val 11"/>
                <a:gd name="f11" fmla="val 29"/>
                <a:gd name="f12" fmla="val 36"/>
                <a:gd name="f13" fmla="*/ f0 1 40"/>
                <a:gd name="f14" fmla="*/ f1 1 40"/>
                <a:gd name="f15" fmla="+- f3 0 f2"/>
                <a:gd name="f16" fmla="*/ f15 1 40"/>
                <a:gd name="f17" fmla="*/ 0 1 f16"/>
                <a:gd name="f18" fmla="*/ f3 1 f16"/>
                <a:gd name="f19" fmla="*/ f17 f13 1"/>
                <a:gd name="f20" fmla="*/ f18 f13 1"/>
                <a:gd name="f21" fmla="*/ f18 f14 1"/>
                <a:gd name="f22" fmla="*/ f1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7" y="f2"/>
                    <a:pt x="f3" y="f5"/>
                    <a:pt x="f3" y="f4"/>
                  </a:cubicBezTo>
                  <a:cubicBezTo>
                    <a:pt x="f3" y="f6"/>
                    <a:pt x="f7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10"/>
                    <a:pt x="f8" y="f4"/>
                  </a:cubicBezTo>
                  <a:cubicBezTo>
                    <a:pt x="f8" y="f11"/>
                    <a:pt x="f9" y="f12"/>
                    <a:pt x="f4" y="f12"/>
                  </a:cubicBezTo>
                  <a:cubicBezTo>
                    <a:pt x="f11" y="f12"/>
                    <a:pt x="f12" y="f11"/>
                    <a:pt x="f12" y="f4"/>
                  </a:cubicBezTo>
                  <a:cubicBezTo>
                    <a:pt x="f12" y="f10"/>
                    <a:pt x="f11" y="f8"/>
                    <a:pt x="f4" y="f8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AA72FC62-8E16-4B67-8B66-8EF758254703}"/>
                </a:ext>
              </a:extLst>
            </p:cNvPr>
            <p:cNvSpPr/>
            <p:nvPr/>
          </p:nvSpPr>
          <p:spPr>
            <a:xfrm>
              <a:off x="0" y="5978520"/>
              <a:ext cx="190496" cy="46196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"/>
                <a:gd name="f4" fmla="val 291"/>
                <a:gd name="f5" fmla="val 105"/>
                <a:gd name="f6" fmla="val 114"/>
                <a:gd name="f7" fmla="val 9"/>
                <a:gd name="f8" fmla="val 12"/>
                <a:gd name="f9" fmla="val 108"/>
                <a:gd name="f10" fmla="*/ f0 1 120"/>
                <a:gd name="f11" fmla="*/ f1 1 291"/>
                <a:gd name="f12" fmla="+- f4 0 f2"/>
                <a:gd name="f13" fmla="+- f3 0 f2"/>
                <a:gd name="f14" fmla="*/ f13 1 120"/>
                <a:gd name="f15" fmla="*/ f12 1 291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20" h="291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DF30850C-319C-4F78-A325-599BB034FDB9}"/>
                </a:ext>
              </a:extLst>
            </p:cNvPr>
            <p:cNvSpPr/>
            <p:nvPr/>
          </p:nvSpPr>
          <p:spPr>
            <a:xfrm>
              <a:off x="1014417" y="1801816"/>
              <a:ext cx="214317" cy="7556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"/>
                <a:gd name="f4" fmla="val 476"/>
                <a:gd name="f5" fmla="val 12"/>
                <a:gd name="f6" fmla="val 128"/>
                <a:gd name="f7" fmla="val 126"/>
                <a:gd name="f8" fmla="val 9"/>
                <a:gd name="f9" fmla="val 131"/>
                <a:gd name="f10" fmla="*/ f0 1 135"/>
                <a:gd name="f11" fmla="*/ f1 1 476"/>
                <a:gd name="f12" fmla="+- f4 0 f2"/>
                <a:gd name="f13" fmla="+- f3 0 f2"/>
                <a:gd name="f14" fmla="*/ f13 1 135"/>
                <a:gd name="f15" fmla="*/ f12 1 476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35" h="476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41601F12-7F99-4CB9-A89F-375E6651E4C5}"/>
                </a:ext>
              </a:extLst>
            </p:cNvPr>
            <p:cNvSpPr/>
            <p:nvPr/>
          </p:nvSpPr>
          <p:spPr>
            <a:xfrm>
              <a:off x="938210" y="2547939"/>
              <a:ext cx="166685" cy="16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"/>
                <a:gd name="f4" fmla="val 34"/>
                <a:gd name="f5" fmla="val 18"/>
                <a:gd name="f6" fmla="val 8"/>
                <a:gd name="f7" fmla="val 26"/>
                <a:gd name="f8" fmla="val 17"/>
                <a:gd name="f9" fmla="val 7"/>
                <a:gd name="f10" fmla="val 27"/>
                <a:gd name="f11" fmla="val 4"/>
                <a:gd name="f12" fmla="val 10"/>
                <a:gd name="f13" fmla="val 24"/>
                <a:gd name="f14" fmla="val 30"/>
                <a:gd name="f15" fmla="val 25"/>
                <a:gd name="f16" fmla="val 31"/>
                <a:gd name="f17" fmla="*/ f0 1 35"/>
                <a:gd name="f18" fmla="*/ f1 1 34"/>
                <a:gd name="f19" fmla="+- f4 0 f2"/>
                <a:gd name="f20" fmla="+- f3 0 f2"/>
                <a:gd name="f21" fmla="*/ f20 1 35"/>
                <a:gd name="f22" fmla="*/ f19 1 34"/>
                <a:gd name="f23" fmla="*/ 0 1 f21"/>
                <a:gd name="f24" fmla="*/ f3 1 f21"/>
                <a:gd name="f25" fmla="*/ 0 1 f22"/>
                <a:gd name="f26" fmla="*/ f4 1 f22"/>
                <a:gd name="f27" fmla="*/ f23 f17 1"/>
                <a:gd name="f28" fmla="*/ f24 f17 1"/>
                <a:gd name="f29" fmla="*/ f26 f18 1"/>
                <a:gd name="f30" fmla="*/ f25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5" h="34">
                  <a:moveTo>
                    <a:pt x="f5" y="f4"/>
                  </a:moveTo>
                  <a:cubicBezTo>
                    <a:pt x="f6" y="f4"/>
                    <a:pt x="f2" y="f7"/>
                    <a:pt x="f2" y="f8"/>
                  </a:cubicBezTo>
                  <a:cubicBezTo>
                    <a:pt x="f2" y="f9"/>
                    <a:pt x="f6" y="f2"/>
                    <a:pt x="f5" y="f2"/>
                  </a:cubicBezTo>
                  <a:cubicBezTo>
                    <a:pt x="f10" y="f2"/>
                    <a:pt x="f3" y="f9"/>
                    <a:pt x="f3" y="f8"/>
                  </a:cubicBezTo>
                  <a:cubicBezTo>
                    <a:pt x="f3" y="f7"/>
                    <a:pt x="f10" y="f4"/>
                    <a:pt x="f5" y="f4"/>
                  </a:cubicBezTo>
                  <a:close/>
                  <a:moveTo>
                    <a:pt x="f5" y="f11"/>
                  </a:moveTo>
                  <a:cubicBezTo>
                    <a:pt x="f12" y="f11"/>
                    <a:pt x="f11" y="f12"/>
                    <a:pt x="f11" y="f8"/>
                  </a:cubicBezTo>
                  <a:cubicBezTo>
                    <a:pt x="f11" y="f13"/>
                    <a:pt x="f12" y="f14"/>
                    <a:pt x="f5" y="f14"/>
                  </a:cubicBezTo>
                  <a:cubicBezTo>
                    <a:pt x="f15" y="f14"/>
                    <a:pt x="f16" y="f13"/>
                    <a:pt x="f16" y="f8"/>
                  </a:cubicBezTo>
                  <a:cubicBezTo>
                    <a:pt x="f16" y="f12"/>
                    <a:pt x="f15" y="f11"/>
                    <a:pt x="f5" y="f11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6247ECCC-8F39-4C2E-A5F4-CC92895094CB}"/>
                </a:ext>
              </a:extLst>
            </p:cNvPr>
            <p:cNvSpPr/>
            <p:nvPr/>
          </p:nvSpPr>
          <p:spPr>
            <a:xfrm>
              <a:off x="595310" y="4764"/>
              <a:ext cx="638178" cy="40259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2"/>
                <a:gd name="f4" fmla="val 2536"/>
                <a:gd name="f5" fmla="val 387"/>
                <a:gd name="f6" fmla="val 2311"/>
                <a:gd name="f7" fmla="val 1925"/>
                <a:gd name="f8" fmla="val 15"/>
                <a:gd name="f9" fmla="val 1916"/>
                <a:gd name="f10" fmla="val 2302"/>
                <a:gd name="f11" fmla="*/ f0 1 402"/>
                <a:gd name="f12" fmla="*/ f1 1 2536"/>
                <a:gd name="f13" fmla="+- f4 0 f2"/>
                <a:gd name="f14" fmla="+- f3 0 f2"/>
                <a:gd name="f15" fmla="*/ f14 1 402"/>
                <a:gd name="f16" fmla="*/ f13 1 2536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02" h="2536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2" y="f2"/>
                  </a:lnTo>
                  <a:lnTo>
                    <a:pt x="f8" y="f2"/>
                  </a:lnTo>
                  <a:lnTo>
                    <a:pt x="f8" y="f9"/>
                  </a:lnTo>
                  <a:lnTo>
                    <a:pt x="f3" y="f10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BF43E651-30CE-4695-8FD7-B8388BC95DC8}"/>
                </a:ext>
              </a:extLst>
            </p:cNvPr>
            <p:cNvSpPr/>
            <p:nvPr/>
          </p:nvSpPr>
          <p:spPr>
            <a:xfrm>
              <a:off x="1223960" y="1382709"/>
              <a:ext cx="142875" cy="4762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"/>
                <a:gd name="f4" fmla="val 300"/>
                <a:gd name="f5" fmla="val 78"/>
                <a:gd name="f6" fmla="val 84"/>
                <a:gd name="f7" fmla="val 9"/>
                <a:gd name="f8" fmla="val 81"/>
                <a:gd name="f9" fmla="*/ f0 1 90"/>
                <a:gd name="f10" fmla="*/ f1 1 300"/>
                <a:gd name="f11" fmla="+- f4 0 f2"/>
                <a:gd name="f12" fmla="+- f3 0 f2"/>
                <a:gd name="f13" fmla="*/ f12 1 90"/>
                <a:gd name="f14" fmla="*/ f11 1 300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90" h="300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D1A24E78-85F1-4D7E-B991-76EA25FCB773}"/>
                </a:ext>
              </a:extLst>
            </p:cNvPr>
            <p:cNvSpPr/>
            <p:nvPr/>
          </p:nvSpPr>
          <p:spPr>
            <a:xfrm>
              <a:off x="1300167" y="1849438"/>
              <a:ext cx="109535" cy="107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2"/>
                <a:gd name="f5" fmla="val 5"/>
                <a:gd name="f6" fmla="val 18"/>
                <a:gd name="f7" fmla="val 4"/>
                <a:gd name="f8" fmla="val 8"/>
                <a:gd name="f9" fmla="val 16"/>
                <a:gd name="f10" fmla="val 19"/>
                <a:gd name="f11" fmla="*/ f0 1 23"/>
                <a:gd name="f12" fmla="*/ f1 1 23"/>
                <a:gd name="f13" fmla="+- f3 0 f2"/>
                <a:gd name="f14" fmla="*/ f13 1 23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2AAD1534-127E-4F47-AFA1-8A605D097349}"/>
                </a:ext>
              </a:extLst>
            </p:cNvPr>
            <p:cNvSpPr/>
            <p:nvPr/>
          </p:nvSpPr>
          <p:spPr>
            <a:xfrm>
              <a:off x="280985" y="3417890"/>
              <a:ext cx="142875" cy="47466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"/>
                <a:gd name="f4" fmla="val 299"/>
                <a:gd name="f5" fmla="val 12"/>
                <a:gd name="f6" fmla="val 80"/>
                <a:gd name="f7" fmla="val 81"/>
                <a:gd name="f8" fmla="val 8"/>
                <a:gd name="f9" fmla="val 83"/>
                <a:gd name="f10" fmla="*/ f0 1 90"/>
                <a:gd name="f11" fmla="*/ f1 1 299"/>
                <a:gd name="f12" fmla="+- f4 0 f2"/>
                <a:gd name="f13" fmla="+- f3 0 f2"/>
                <a:gd name="f14" fmla="*/ f13 1 90"/>
                <a:gd name="f15" fmla="*/ f12 1 299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0" h="299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7" y="f2"/>
                  </a:lnTo>
                  <a:lnTo>
                    <a:pt x="f3" y="f8"/>
                  </a:lnTo>
                  <a:lnTo>
                    <a:pt x="f5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EE0C210B-1230-4150-95F4-2AF2A8D9E19E}"/>
                </a:ext>
              </a:extLst>
            </p:cNvPr>
            <p:cNvSpPr/>
            <p:nvPr/>
          </p:nvSpPr>
          <p:spPr>
            <a:xfrm>
              <a:off x="238128" y="3883027"/>
              <a:ext cx="109535" cy="1095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1"/>
                <a:gd name="f5" fmla="val 5"/>
                <a:gd name="f6" fmla="val 18"/>
                <a:gd name="f7" fmla="val 12"/>
                <a:gd name="f8" fmla="val 17"/>
                <a:gd name="f9" fmla="val 4"/>
                <a:gd name="f10" fmla="val 7"/>
                <a:gd name="f11" fmla="val 8"/>
                <a:gd name="f12" fmla="val 16"/>
                <a:gd name="f13" fmla="val 19"/>
                <a:gd name="f14" fmla="val 15"/>
                <a:gd name="f15" fmla="*/ f0 1 23"/>
                <a:gd name="f16" fmla="*/ f1 1 23"/>
                <a:gd name="f17" fmla="+- f3 0 f2"/>
                <a:gd name="f18" fmla="*/ f17 1 23"/>
                <a:gd name="f19" fmla="*/ 0 1 f18"/>
                <a:gd name="f20" fmla="*/ f3 1 f18"/>
                <a:gd name="f21" fmla="*/ f19 f15 1"/>
                <a:gd name="f22" fmla="*/ f20 f15 1"/>
                <a:gd name="f23" fmla="*/ f20 f16 1"/>
                <a:gd name="f24" fmla="*/ f19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7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8" y="f2"/>
                    <a:pt x="f3" y="f5"/>
                    <a:pt x="f3" y="f7"/>
                  </a:cubicBezTo>
                  <a:cubicBezTo>
                    <a:pt x="f3" y="f6"/>
                    <a:pt x="f8" y="f3"/>
                    <a:pt x="f4" y="f3"/>
                  </a:cubicBezTo>
                  <a:close/>
                  <a:moveTo>
                    <a:pt x="f4" y="f9"/>
                  </a:moveTo>
                  <a:cubicBezTo>
                    <a:pt x="f10" y="f9"/>
                    <a:pt x="f9" y="f11"/>
                    <a:pt x="f9" y="f7"/>
                  </a:cubicBezTo>
                  <a:cubicBezTo>
                    <a:pt x="f9" y="f12"/>
                    <a:pt x="f10" y="f13"/>
                    <a:pt x="f4" y="f13"/>
                  </a:cubicBezTo>
                  <a:cubicBezTo>
                    <a:pt x="f14" y="f13"/>
                    <a:pt x="f13" y="f12"/>
                    <a:pt x="f13" y="f7"/>
                  </a:cubicBezTo>
                  <a:cubicBezTo>
                    <a:pt x="f13" y="f11"/>
                    <a:pt x="f14" y="f9"/>
                    <a:pt x="f4" y="f9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id="{83C82E73-2B45-4CC0-B101-66DDE1D560B7}"/>
                </a:ext>
              </a:extLst>
            </p:cNvPr>
            <p:cNvSpPr/>
            <p:nvPr/>
          </p:nvSpPr>
          <p:spPr>
            <a:xfrm>
              <a:off x="4764" y="2166935"/>
              <a:ext cx="114300" cy="4524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"/>
                <a:gd name="f4" fmla="val 285"/>
                <a:gd name="f5" fmla="val 6"/>
                <a:gd name="f6" fmla="val 276"/>
                <a:gd name="f7" fmla="val 60"/>
                <a:gd name="f8" fmla="val 216"/>
                <a:gd name="f9" fmla="val 222"/>
                <a:gd name="f10" fmla="*/ f0 1 72"/>
                <a:gd name="f11" fmla="*/ f1 1 285"/>
                <a:gd name="f12" fmla="+- f4 0 f2"/>
                <a:gd name="f13" fmla="+- f3 0 f2"/>
                <a:gd name="f14" fmla="*/ f13 1 72"/>
                <a:gd name="f15" fmla="*/ f12 1 28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72" h="285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24458C4A-900A-4795-981D-4F39F6CF1731}"/>
                </a:ext>
              </a:extLst>
            </p:cNvPr>
            <p:cNvSpPr/>
            <p:nvPr/>
          </p:nvSpPr>
          <p:spPr>
            <a:xfrm>
              <a:off x="52385" y="2066928"/>
              <a:ext cx="109535" cy="1095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"/>
                <a:gd name="f4" fmla="val 12"/>
                <a:gd name="f5" fmla="val 5"/>
                <a:gd name="f6" fmla="val 18"/>
                <a:gd name="f7" fmla="val 4"/>
                <a:gd name="f8" fmla="val 8"/>
                <a:gd name="f9" fmla="val 16"/>
                <a:gd name="f10" fmla="val 19"/>
                <a:gd name="f11" fmla="*/ f0 1 23"/>
                <a:gd name="f12" fmla="*/ f1 1 23"/>
                <a:gd name="f13" fmla="+- f3 0 f2"/>
                <a:gd name="f14" fmla="*/ f13 1 23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3" h="23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4" name="Rectangle 45">
              <a:extLst>
                <a:ext uri="{FF2B5EF4-FFF2-40B4-BE49-F238E27FC236}">
                  <a16:creationId xmlns:a16="http://schemas.microsoft.com/office/drawing/2014/main" id="{CEB0CC2F-1669-4713-BCD2-6CE321317F59}"/>
                </a:ext>
              </a:extLst>
            </p:cNvPr>
            <p:cNvSpPr/>
            <p:nvPr/>
          </p:nvSpPr>
          <p:spPr>
            <a:xfrm>
              <a:off x="1228725" y="4662489"/>
              <a:ext cx="23810" cy="2181228"/>
            </a:xfrm>
            <a:prstGeom prst="rect">
              <a:avLst/>
            </a:pr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BEF2E150-FD46-46F5-9C50-C488724A2C68}"/>
                </a:ext>
              </a:extLst>
            </p:cNvPr>
            <p:cNvSpPr/>
            <p:nvPr/>
          </p:nvSpPr>
          <p:spPr>
            <a:xfrm>
              <a:off x="1319214" y="5041901"/>
              <a:ext cx="371475" cy="180181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1135"/>
                <a:gd name="f5" fmla="val 15"/>
                <a:gd name="f6" fmla="val 515"/>
                <a:gd name="f7" fmla="val 512"/>
                <a:gd name="f8" fmla="val 219"/>
                <a:gd name="f9" fmla="val 6"/>
                <a:gd name="f10" fmla="val 518"/>
                <a:gd name="f11" fmla="*/ f0 1 234"/>
                <a:gd name="f12" fmla="*/ f1 1 1135"/>
                <a:gd name="f13" fmla="+- f4 0 f2"/>
                <a:gd name="f14" fmla="+- f3 0 f2"/>
                <a:gd name="f15" fmla="*/ f14 1 234"/>
                <a:gd name="f16" fmla="*/ f13 1 1135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4" h="1135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5" y="f10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D4406127-96AE-419B-8FE6-2E65D0F3FAF7}"/>
                </a:ext>
              </a:extLst>
            </p:cNvPr>
            <p:cNvSpPr/>
            <p:nvPr/>
          </p:nvSpPr>
          <p:spPr>
            <a:xfrm>
              <a:off x="1147764" y="448151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5A2B5DE1-109D-41BE-98EC-1779A1293974}"/>
                </a:ext>
              </a:extLst>
            </p:cNvPr>
            <p:cNvSpPr/>
            <p:nvPr/>
          </p:nvSpPr>
          <p:spPr>
            <a:xfrm>
              <a:off x="819146" y="3983034"/>
              <a:ext cx="347664" cy="28606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9"/>
                <a:gd name="f4" fmla="val 1802"/>
                <a:gd name="f5" fmla="val 201"/>
                <a:gd name="f6" fmla="val 1185"/>
                <a:gd name="f7" fmla="val 3"/>
                <a:gd name="f8" fmla="val 15"/>
                <a:gd name="f9" fmla="*/ f0 1 219"/>
                <a:gd name="f10" fmla="*/ f1 1 1802"/>
                <a:gd name="f11" fmla="+- f4 0 f2"/>
                <a:gd name="f12" fmla="+- f3 0 f2"/>
                <a:gd name="f13" fmla="*/ f12 1 219"/>
                <a:gd name="f14" fmla="*/ f11 1 1802"/>
                <a:gd name="f15" fmla="*/ 0 1 f13"/>
                <a:gd name="f16" fmla="*/ f3 1 f13"/>
                <a:gd name="f17" fmla="*/ 0 1 f14"/>
                <a:gd name="f18" fmla="*/ f4 1 f14"/>
                <a:gd name="f19" fmla="*/ f15 f9 1"/>
                <a:gd name="f20" fmla="*/ f16 f9 1"/>
                <a:gd name="f21" fmla="*/ f18 f10 1"/>
                <a:gd name="f22" fmla="*/ f17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19" h="1802">
                  <a:moveTo>
                    <a:pt x="f3" y="f4"/>
                  </a:moveTo>
                  <a:lnTo>
                    <a:pt x="f5" y="f4"/>
                  </a:lnTo>
                  <a:lnTo>
                    <a:pt x="f5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6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:a16="http://schemas.microsoft.com/office/drawing/2014/main" id="{AA7AA987-B7BE-431A-B4AB-AE5BBFA0257D}"/>
                </a:ext>
              </a:extLst>
            </p:cNvPr>
            <p:cNvSpPr/>
            <p:nvPr/>
          </p:nvSpPr>
          <p:spPr>
            <a:xfrm>
              <a:off x="728667" y="380682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8"/>
                <a:gd name="f10" fmla="val 36"/>
                <a:gd name="f11" fmla="val 29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B8D47D98-CFB4-44F5-9A07-8DB4F943F07A}"/>
                </a:ext>
              </a:extLst>
            </p:cNvPr>
            <p:cNvSpPr/>
            <p:nvPr/>
          </p:nvSpPr>
          <p:spPr>
            <a:xfrm>
              <a:off x="1624010" y="4867278"/>
              <a:ext cx="190496" cy="1889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val 28"/>
                <a:gd name="f12" fmla="*/ f0 1 40"/>
                <a:gd name="f13" fmla="*/ f1 1 40"/>
                <a:gd name="f14" fmla="+- f3 0 f2"/>
                <a:gd name="f15" fmla="*/ f14 1 40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11" y="f10"/>
                    <a:pt x="f10" y="f9"/>
                    <a:pt x="f10" y="f4"/>
                  </a:cubicBezTo>
                  <a:cubicBezTo>
                    <a:pt x="f10" y="f8"/>
                    <a:pt x="f11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20AFA803-51A2-4369-9BC9-0D63F609D491}"/>
                </a:ext>
              </a:extLst>
            </p:cNvPr>
            <p:cNvSpPr/>
            <p:nvPr/>
          </p:nvSpPr>
          <p:spPr>
            <a:xfrm>
              <a:off x="1404939" y="5422904"/>
              <a:ext cx="371475" cy="1425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34"/>
                <a:gd name="f4" fmla="val 898"/>
                <a:gd name="f5" fmla="val 18"/>
                <a:gd name="f6" fmla="val 515"/>
                <a:gd name="f7" fmla="val 512"/>
                <a:gd name="f8" fmla="val 222"/>
                <a:gd name="f9" fmla="val 6"/>
                <a:gd name="f10" fmla="val 518"/>
                <a:gd name="f11" fmla="*/ f0 1 234"/>
                <a:gd name="f12" fmla="*/ f1 1 898"/>
                <a:gd name="f13" fmla="+- f4 0 f2"/>
                <a:gd name="f14" fmla="+- f3 0 f2"/>
                <a:gd name="f15" fmla="*/ f14 1 234"/>
                <a:gd name="f16" fmla="*/ f13 1 898"/>
                <a:gd name="f17" fmla="*/ 0 1 f15"/>
                <a:gd name="f18" fmla="*/ f3 1 f15"/>
                <a:gd name="f19" fmla="*/ 0 1 f16"/>
                <a:gd name="f20" fmla="*/ f4 1 f16"/>
                <a:gd name="f21" fmla="*/ f17 f11 1"/>
                <a:gd name="f22" fmla="*/ f18 f11 1"/>
                <a:gd name="f23" fmla="*/ f20 f12 1"/>
                <a:gd name="f24" fmla="*/ f19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234" h="898">
                  <a:moveTo>
                    <a:pt x="f5" y="f4"/>
                  </a:moveTo>
                  <a:lnTo>
                    <a:pt x="f2" y="f4"/>
                  </a:lnTo>
                  <a:lnTo>
                    <a:pt x="f2" y="f6"/>
                  </a:lnTo>
                  <a:lnTo>
                    <a:pt x="f2" y="f7"/>
                  </a:lnTo>
                  <a:lnTo>
                    <a:pt x="f8" y="f2"/>
                  </a:lnTo>
                  <a:lnTo>
                    <a:pt x="f3" y="f9"/>
                  </a:lnTo>
                  <a:lnTo>
                    <a:pt x="f5" y="f10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D3802E32-249D-4920-8D14-6D8406656F91}"/>
                </a:ext>
              </a:extLst>
            </p:cNvPr>
            <p:cNvSpPr/>
            <p:nvPr/>
          </p:nvSpPr>
          <p:spPr>
            <a:xfrm>
              <a:off x="1666878" y="5945191"/>
              <a:ext cx="152403" cy="9128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"/>
                <a:gd name="f4" fmla="val 575"/>
                <a:gd name="f5" fmla="val 15"/>
                <a:gd name="f6" fmla="val 569"/>
                <a:gd name="f7" fmla="val 81"/>
                <a:gd name="f8" fmla="val 383"/>
                <a:gd name="f9" fmla="val 386"/>
                <a:gd name="f10" fmla="*/ f0 1 96"/>
                <a:gd name="f11" fmla="*/ f1 1 575"/>
                <a:gd name="f12" fmla="+- f4 0 f2"/>
                <a:gd name="f13" fmla="+- f3 0 f2"/>
                <a:gd name="f14" fmla="*/ f13 1 96"/>
                <a:gd name="f15" fmla="*/ f12 1 575"/>
                <a:gd name="f16" fmla="*/ 0 1 f14"/>
                <a:gd name="f17" fmla="*/ f3 1 f14"/>
                <a:gd name="f18" fmla="*/ 0 1 f15"/>
                <a:gd name="f19" fmla="*/ f4 1 f15"/>
                <a:gd name="f20" fmla="*/ f16 f10 1"/>
                <a:gd name="f21" fmla="*/ f17 f10 1"/>
                <a:gd name="f22" fmla="*/ f19 f11 1"/>
                <a:gd name="f23" fmla="*/ f18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96" h="575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7" y="f2"/>
                  </a:lnTo>
                  <a:lnTo>
                    <a:pt x="f3" y="f2"/>
                  </a:lnTo>
                  <a:lnTo>
                    <a:pt x="f3" y="f9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0F8716B1-632A-423C-A38E-E6BE5A2F22AB}"/>
                </a:ext>
              </a:extLst>
            </p:cNvPr>
            <p:cNvSpPr/>
            <p:nvPr/>
          </p:nvSpPr>
          <p:spPr>
            <a:xfrm>
              <a:off x="1709735" y="5246690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2CFB0E5D-8CD5-439B-BE6D-B16B56A87CF2}"/>
                </a:ext>
              </a:extLst>
            </p:cNvPr>
            <p:cNvSpPr/>
            <p:nvPr/>
          </p:nvSpPr>
          <p:spPr>
            <a:xfrm>
              <a:off x="1709735" y="5764213"/>
              <a:ext cx="190496" cy="1904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"/>
                <a:gd name="f4" fmla="val 20"/>
                <a:gd name="f5" fmla="val 9"/>
                <a:gd name="f6" fmla="val 31"/>
                <a:gd name="f7" fmla="val 4"/>
                <a:gd name="f8" fmla="val 11"/>
                <a:gd name="f9" fmla="val 29"/>
                <a:gd name="f10" fmla="val 36"/>
                <a:gd name="f11" fmla="*/ f0 1 40"/>
                <a:gd name="f12" fmla="*/ f1 1 40"/>
                <a:gd name="f13" fmla="+- f3 0 f2"/>
                <a:gd name="f14" fmla="*/ f13 1 40"/>
                <a:gd name="f15" fmla="*/ 0 1 f14"/>
                <a:gd name="f16" fmla="*/ f3 1 f14"/>
                <a:gd name="f17" fmla="*/ f15 f11 1"/>
                <a:gd name="f18" fmla="*/ f16 f11 1"/>
                <a:gd name="f19" fmla="*/ f16 f12 1"/>
                <a:gd name="f20" fmla="*/ f1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40" h="40">
                  <a:moveTo>
                    <a:pt x="f4" y="f3"/>
                  </a:moveTo>
                  <a:cubicBezTo>
                    <a:pt x="f5" y="f3"/>
                    <a:pt x="f2" y="f6"/>
                    <a:pt x="f2" y="f4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4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7"/>
                  </a:moveTo>
                  <a:cubicBezTo>
                    <a:pt x="f8" y="f7"/>
                    <a:pt x="f7" y="f8"/>
                    <a:pt x="f7" y="f4"/>
                  </a:cubicBezTo>
                  <a:cubicBezTo>
                    <a:pt x="f7" y="f9"/>
                    <a:pt x="f8" y="f10"/>
                    <a:pt x="f4" y="f10"/>
                  </a:cubicBezTo>
                  <a:cubicBezTo>
                    <a:pt x="f9" y="f10"/>
                    <a:pt x="f10" y="f9"/>
                    <a:pt x="f10" y="f4"/>
                  </a:cubicBezTo>
                  <a:cubicBezTo>
                    <a:pt x="f10" y="f8"/>
                    <a:pt x="f9" y="f7"/>
                    <a:pt x="f4" y="f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CAD4CE92-B151-423D-A761-5DAA9C4F57E7}"/>
                </a:ext>
              </a:extLst>
            </p:cNvPr>
            <p:cNvSpPr/>
            <p:nvPr/>
          </p:nvSpPr>
          <p:spPr>
            <a:xfrm>
              <a:off x="1766885" y="6330948"/>
              <a:ext cx="419096" cy="5270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"/>
                <a:gd name="f4" fmla="val 332"/>
                <a:gd name="f5" fmla="val 12"/>
                <a:gd name="f6" fmla="val 326"/>
                <a:gd name="f7" fmla="val 45"/>
                <a:gd name="f8" fmla="val 206"/>
                <a:gd name="f9" fmla="val 255"/>
                <a:gd name="f10" fmla="val 60"/>
                <a:gd name="f11" fmla="val 215"/>
                <a:gd name="f12" fmla="*/ f0 1 264"/>
                <a:gd name="f13" fmla="*/ f1 1 332"/>
                <a:gd name="f14" fmla="+- f4 0 f2"/>
                <a:gd name="f15" fmla="+- f3 0 f2"/>
                <a:gd name="f16" fmla="*/ f15 1 264"/>
                <a:gd name="f17" fmla="*/ f14 1 332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64" h="332">
                  <a:moveTo>
                    <a:pt x="f5" y="f4"/>
                  </a:moveTo>
                  <a:lnTo>
                    <a:pt x="f2" y="f6"/>
                  </a:lnTo>
                  <a:lnTo>
                    <a:pt x="f7" y="f8"/>
                  </a:lnTo>
                  <a:lnTo>
                    <a:pt x="f9" y="f2"/>
                  </a:lnTo>
                  <a:lnTo>
                    <a:pt x="f3" y="f5"/>
                  </a:lnTo>
                  <a:lnTo>
                    <a:pt x="f10" y="f11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D665E29F-FF87-4838-B8C2-BC2A469F57A0}"/>
                </a:ext>
              </a:extLst>
            </p:cNvPr>
            <p:cNvSpPr/>
            <p:nvPr/>
          </p:nvSpPr>
          <p:spPr>
            <a:xfrm>
              <a:off x="2147889" y="6221413"/>
              <a:ext cx="157167" cy="1476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"/>
                <a:gd name="f4" fmla="val 31"/>
                <a:gd name="f5" fmla="val 16"/>
                <a:gd name="f6" fmla="val 12"/>
                <a:gd name="f7" fmla="val 8"/>
                <a:gd name="f8" fmla="val 29"/>
                <a:gd name="f9" fmla="val 5"/>
                <a:gd name="f10" fmla="val 26"/>
                <a:gd name="f11" fmla="val 2"/>
                <a:gd name="f12" fmla="val 24"/>
                <a:gd name="f13" fmla="val 20"/>
                <a:gd name="f14" fmla="val 15"/>
                <a:gd name="f15" fmla="val 11"/>
                <a:gd name="f16" fmla="val 7"/>
                <a:gd name="f17" fmla="val 4"/>
                <a:gd name="f18" fmla="val 1"/>
                <a:gd name="f19" fmla="val 27"/>
                <a:gd name="f20" fmla="val 10"/>
                <a:gd name="f21" fmla="val 13"/>
                <a:gd name="f22" fmla="val 6"/>
                <a:gd name="f23" fmla="val 9"/>
                <a:gd name="f24" fmla="val 19"/>
                <a:gd name="f25" fmla="val 21"/>
                <a:gd name="f26" fmla="val 22"/>
                <a:gd name="f27" fmla="*/ f0 1 33"/>
                <a:gd name="f28" fmla="*/ f1 1 31"/>
                <a:gd name="f29" fmla="+- f4 0 f2"/>
                <a:gd name="f30" fmla="+- f3 0 f2"/>
                <a:gd name="f31" fmla="*/ f30 1 33"/>
                <a:gd name="f32" fmla="*/ f29 1 31"/>
                <a:gd name="f33" fmla="*/ 0 1 f31"/>
                <a:gd name="f34" fmla="*/ f3 1 f31"/>
                <a:gd name="f35" fmla="*/ 0 1 f32"/>
                <a:gd name="f36" fmla="*/ f4 1 f32"/>
                <a:gd name="f37" fmla="*/ f33 f27 1"/>
                <a:gd name="f38" fmla="*/ f34 f27 1"/>
                <a:gd name="f39" fmla="*/ f36 f28 1"/>
                <a:gd name="f40" fmla="*/ f3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3" h="31">
                  <a:moveTo>
                    <a:pt x="f5" y="f4"/>
                  </a:moveTo>
                  <a:cubicBezTo>
                    <a:pt x="f6" y="f4"/>
                    <a:pt x="f7" y="f8"/>
                    <a:pt x="f9" y="f10"/>
                  </a:cubicBezTo>
                  <a:cubicBezTo>
                    <a:pt x="f11" y="f12"/>
                    <a:pt x="f2" y="f13"/>
                    <a:pt x="f2" y="f14"/>
                  </a:cubicBezTo>
                  <a:cubicBezTo>
                    <a:pt x="f2" y="f15"/>
                    <a:pt x="f11" y="f16"/>
                    <a:pt x="f9" y="f17"/>
                  </a:cubicBezTo>
                  <a:cubicBezTo>
                    <a:pt x="f7" y="f18"/>
                    <a:pt x="f6" y="f2"/>
                    <a:pt x="f5" y="f2"/>
                  </a:cubicBezTo>
                  <a:cubicBezTo>
                    <a:pt x="f13" y="f2"/>
                    <a:pt x="f12" y="f18"/>
                    <a:pt x="f19" y="f17"/>
                  </a:cubicBezTo>
                  <a:cubicBezTo>
                    <a:pt x="f3" y="f20"/>
                    <a:pt x="f3" y="f13"/>
                    <a:pt x="f19" y="f10"/>
                  </a:cubicBezTo>
                  <a:cubicBezTo>
                    <a:pt x="f12" y="f8"/>
                    <a:pt x="f13" y="f4"/>
                    <a:pt x="f5" y="f4"/>
                  </a:cubicBezTo>
                  <a:close/>
                  <a:moveTo>
                    <a:pt x="f5" y="f17"/>
                  </a:moveTo>
                  <a:cubicBezTo>
                    <a:pt x="f21" y="f17"/>
                    <a:pt x="f20" y="f9"/>
                    <a:pt x="f7" y="f16"/>
                  </a:cubicBezTo>
                  <a:cubicBezTo>
                    <a:pt x="f22" y="f23"/>
                    <a:pt x="f17" y="f6"/>
                    <a:pt x="f17" y="f14"/>
                  </a:cubicBezTo>
                  <a:cubicBezTo>
                    <a:pt x="f17" y="f24"/>
                    <a:pt x="f22" y="f25"/>
                    <a:pt x="f7" y="f12"/>
                  </a:cubicBezTo>
                  <a:cubicBezTo>
                    <a:pt x="f20" y="f10"/>
                    <a:pt x="f21" y="f19"/>
                    <a:pt x="f5" y="f19"/>
                  </a:cubicBezTo>
                  <a:cubicBezTo>
                    <a:pt x="f24" y="f19"/>
                    <a:pt x="f26" y="f10"/>
                    <a:pt x="f12" y="f12"/>
                  </a:cubicBezTo>
                  <a:cubicBezTo>
                    <a:pt x="f8" y="f24"/>
                    <a:pt x="f8" y="f6"/>
                    <a:pt x="f12" y="f16"/>
                  </a:cubicBezTo>
                  <a:cubicBezTo>
                    <a:pt x="f26" y="f9"/>
                    <a:pt x="f24" y="f17"/>
                    <a:pt x="f5" y="f17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8B24103E-4BD8-4377-BD17-5B0D5F818AD0}"/>
                </a:ext>
              </a:extLst>
            </p:cNvPr>
            <p:cNvSpPr/>
            <p:nvPr/>
          </p:nvSpPr>
          <p:spPr>
            <a:xfrm>
              <a:off x="504821" y="9528"/>
              <a:ext cx="233364" cy="51038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"/>
                <a:gd name="f4" fmla="val 3215"/>
                <a:gd name="f5" fmla="val 132"/>
                <a:gd name="f6" fmla="val 129"/>
                <a:gd name="f7" fmla="val 2754"/>
                <a:gd name="f8" fmla="val 1901"/>
                <a:gd name="f9" fmla="val 15"/>
                <a:gd name="f10" fmla="val 1898"/>
                <a:gd name="f11" fmla="val 144"/>
                <a:gd name="f12" fmla="*/ f0 1 147"/>
                <a:gd name="f13" fmla="*/ f1 1 3215"/>
                <a:gd name="f14" fmla="+- f4 0 f2"/>
                <a:gd name="f15" fmla="+- f3 0 f2"/>
                <a:gd name="f16" fmla="*/ f15 1 147"/>
                <a:gd name="f17" fmla="*/ f14 1 3215"/>
                <a:gd name="f18" fmla="*/ 0 1 f16"/>
                <a:gd name="f19" fmla="*/ f3 1 f16"/>
                <a:gd name="f20" fmla="*/ 0 1 f17"/>
                <a:gd name="f21" fmla="*/ f4 1 f17"/>
                <a:gd name="f22" fmla="*/ f18 f12 1"/>
                <a:gd name="f23" fmla="*/ f19 f12 1"/>
                <a:gd name="f24" fmla="*/ f21 f13 1"/>
                <a:gd name="f25" fmla="*/ f20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7" h="3215">
                  <a:moveTo>
                    <a:pt x="f5" y="f4"/>
                  </a:moveTo>
                  <a:lnTo>
                    <a:pt x="f6" y="f7"/>
                  </a:lnTo>
                  <a:lnTo>
                    <a:pt x="f2" y="f8"/>
                  </a:lnTo>
                  <a:lnTo>
                    <a:pt x="f2" y="f2"/>
                  </a:lnTo>
                  <a:lnTo>
                    <a:pt x="f9" y="f2"/>
                  </a:lnTo>
                  <a:lnTo>
                    <a:pt x="f9" y="f10"/>
                  </a:lnTo>
                  <a:lnTo>
                    <a:pt x="f11" y="f7"/>
                  </a:lnTo>
                  <a:lnTo>
                    <a:pt x="f3" y="f4"/>
                  </a:lnTo>
                  <a:lnTo>
                    <a:pt x="f5" y="f4"/>
                  </a:ln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619B19E1-943C-4EFA-B887-6AB082755274}"/>
                </a:ext>
              </a:extLst>
            </p:cNvPr>
            <p:cNvSpPr/>
            <p:nvPr/>
          </p:nvSpPr>
          <p:spPr>
            <a:xfrm>
              <a:off x="633414" y="5103815"/>
              <a:ext cx="185742" cy="185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9"/>
                <a:gd name="f4" fmla="val 20"/>
                <a:gd name="f5" fmla="val 9"/>
                <a:gd name="f6" fmla="val 30"/>
                <a:gd name="f7" fmla="val 19"/>
                <a:gd name="f8" fmla="val 4"/>
                <a:gd name="f9" fmla="val 11"/>
                <a:gd name="f10" fmla="val 28"/>
                <a:gd name="f11" fmla="val 35"/>
                <a:gd name="f12" fmla="*/ f0 1 39"/>
                <a:gd name="f13" fmla="*/ f1 1 39"/>
                <a:gd name="f14" fmla="+- f3 0 f2"/>
                <a:gd name="f15" fmla="*/ f14 1 39"/>
                <a:gd name="f16" fmla="*/ 0 1 f15"/>
                <a:gd name="f17" fmla="*/ f3 1 f15"/>
                <a:gd name="f18" fmla="*/ f16 f12 1"/>
                <a:gd name="f19" fmla="*/ f17 f12 1"/>
                <a:gd name="f20" fmla="*/ f17 f13 1"/>
                <a:gd name="f21" fmla="*/ f1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9" h="39">
                  <a:moveTo>
                    <a:pt x="f4" y="f3"/>
                  </a:moveTo>
                  <a:cubicBezTo>
                    <a:pt x="f5" y="f3"/>
                    <a:pt x="f2" y="f6"/>
                    <a:pt x="f2" y="f7"/>
                  </a:cubicBezTo>
                  <a:cubicBezTo>
                    <a:pt x="f2" y="f5"/>
                    <a:pt x="f5" y="f2"/>
                    <a:pt x="f4" y="f2"/>
                  </a:cubicBezTo>
                  <a:cubicBezTo>
                    <a:pt x="f6" y="f2"/>
                    <a:pt x="f3" y="f5"/>
                    <a:pt x="f3" y="f7"/>
                  </a:cubicBezTo>
                  <a:cubicBezTo>
                    <a:pt x="f3" y="f6"/>
                    <a:pt x="f6" y="f3"/>
                    <a:pt x="f4" y="f3"/>
                  </a:cubicBezTo>
                  <a:close/>
                  <a:moveTo>
                    <a:pt x="f4" y="f8"/>
                  </a:moveTo>
                  <a:cubicBezTo>
                    <a:pt x="f9" y="f8"/>
                    <a:pt x="f8" y="f9"/>
                    <a:pt x="f8" y="f7"/>
                  </a:cubicBezTo>
                  <a:cubicBezTo>
                    <a:pt x="f8" y="f10"/>
                    <a:pt x="f9" y="f11"/>
                    <a:pt x="f4" y="f11"/>
                  </a:cubicBezTo>
                  <a:cubicBezTo>
                    <a:pt x="f10" y="f11"/>
                    <a:pt x="f11" y="f10"/>
                    <a:pt x="f11" y="f7"/>
                  </a:cubicBezTo>
                  <a:cubicBezTo>
                    <a:pt x="f11" y="f9"/>
                    <a:pt x="f10" y="f8"/>
                    <a:pt x="f4" y="f8"/>
                  </a:cubicBezTo>
                  <a:close/>
                </a:path>
              </a:pathLst>
            </a:custGeom>
            <a:gradFill>
              <a:gsLst>
                <a:gs pos="0">
                  <a:srgbClr val="82FFFF"/>
                </a:gs>
                <a:gs pos="100000">
                  <a:srgbClr val="3D97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58" name="Title 1">
            <a:extLst>
              <a:ext uri="{FF2B5EF4-FFF2-40B4-BE49-F238E27FC236}">
                <a16:creationId xmlns:a16="http://schemas.microsoft.com/office/drawing/2014/main" id="{F31D888A-2D36-4C59-A009-F88F9BF1304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76421" y="1122361"/>
            <a:ext cx="8791571" cy="2387598"/>
          </a:xfrm>
        </p:spPr>
        <p:txBody>
          <a:bodyPr anchor="b"/>
          <a:lstStyle>
            <a:lvl1pPr>
              <a:defRPr sz="4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30AC353D-CAAB-4996-AFE1-D8BA11EAB4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76421" y="3602041"/>
            <a:ext cx="8791571" cy="1655758"/>
          </a:xfrm>
        </p:spPr>
        <p:txBody>
          <a:bodyPr/>
          <a:lstStyle>
            <a:lvl1pPr marL="0" indent="0">
              <a:buNone/>
              <a:defRPr sz="2000" cap="all">
                <a:solidFill>
                  <a:srgbClr val="82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0" name="Date Placeholder 3">
            <a:extLst>
              <a:ext uri="{FF2B5EF4-FFF2-40B4-BE49-F238E27FC236}">
                <a16:creationId xmlns:a16="http://schemas.microsoft.com/office/drawing/2014/main" id="{0B96F290-FA98-48E2-8ECD-CC77D14D7FF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7077510" y="5410203"/>
            <a:ext cx="2743200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4540256-8292-4708-A32C-609C47A64776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6071E406-8913-4BEB-88A4-1247BF20D70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876421" y="5410203"/>
            <a:ext cx="5124882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E75A93EF-C7C8-495E-813B-E23F8770DA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896907" y="5410203"/>
            <a:ext cx="77108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9CAC4D0-8903-42B0-A3FB-F81604EB006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5682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E670-CE9D-4973-8678-938C90567F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4304666"/>
            <a:ext cx="9912352" cy="81935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97EF6-31AC-4898-8960-3DF863840A3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41408" y="606430"/>
            <a:ext cx="9912352" cy="3299776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DEE5C-9D88-434B-A3E1-7C72D09C69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63" y="5124023"/>
            <a:ext cx="9910861" cy="68247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6DE08-38C5-4D5C-87A5-025B863B130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89CF48-D799-43D4-A47B-684ADF00BEA3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9B969-E5DD-4D6E-A86E-0199D6E363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0C980-72EE-4E35-A35B-DF2DF00F8D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1880A6-7B09-4745-8049-B9D0C2F587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3099-7186-450B-B381-CBE7068DA3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54" y="609603"/>
            <a:ext cx="9905951" cy="3429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4A9583E-0637-435E-9691-F502745515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4419596"/>
            <a:ext cx="9904460" cy="1371600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06222972-DB5F-46D7-8387-01C0764A3B9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EA91B9-9C03-44A5-9DD1-D12F71D84791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938B607-72AA-4D2C-9D08-4F18C0DFB5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E3D508E-91C2-4F71-A4C6-F51C64B25C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4CE4F1-4DC3-4E11-8E48-57FDFAE00F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65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CDF3-12E9-49C4-A733-8090E0651E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6215" y="609603"/>
            <a:ext cx="9302748" cy="274843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8CBD0AF-94E4-4FE5-94A5-FF061F024B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20644" y="3365558"/>
            <a:ext cx="8752298" cy="54896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1CBE6-F3C3-4F06-A766-114F930D26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4309914"/>
            <a:ext cx="9906006" cy="1489493"/>
          </a:xfr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D5DD4-F1C2-42F2-A194-75EA5ECBEC9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219AF7-35A3-47D6-8CB9-401E53559BDE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DA65F-348B-4A92-9198-CE39DB8079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9BC64-7AD3-4BE0-9D10-1BD081A6D7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A2A383-6682-4BD5-B6F1-F57BE1D5C878}" type="slidenum">
              <a:t>‹#›</a:t>
            </a:fld>
            <a:endParaRPr lang="en-US"/>
          </a:p>
        </p:txBody>
      </p:sp>
      <p:sp>
        <p:nvSpPr>
          <p:cNvPr id="8" name="TextBox 59">
            <a:extLst>
              <a:ext uri="{FF2B5EF4-FFF2-40B4-BE49-F238E27FC236}">
                <a16:creationId xmlns:a16="http://schemas.microsoft.com/office/drawing/2014/main" id="{A3917756-017F-4828-85DB-10D2D4FBE584}"/>
              </a:ext>
            </a:extLst>
          </p:cNvPr>
          <p:cNvSpPr txBox="1"/>
          <p:nvPr/>
        </p:nvSpPr>
        <p:spPr>
          <a:xfrm>
            <a:off x="903509" y="732397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Tw Cen MT"/>
                <a:cs typeface="Trebuchet MS"/>
              </a:rPr>
              <a:t>“</a:t>
            </a:r>
          </a:p>
        </p:txBody>
      </p:sp>
      <p:sp>
        <p:nvSpPr>
          <p:cNvPr id="9" name="TextBox 60">
            <a:extLst>
              <a:ext uri="{FF2B5EF4-FFF2-40B4-BE49-F238E27FC236}">
                <a16:creationId xmlns:a16="http://schemas.microsoft.com/office/drawing/2014/main" id="{4B1D797C-A939-4965-BF2E-4867E2B14160}"/>
              </a:ext>
            </a:extLst>
          </p:cNvPr>
          <p:cNvSpPr txBox="1"/>
          <p:nvPr/>
        </p:nvSpPr>
        <p:spPr>
          <a:xfrm>
            <a:off x="10537371" y="2764971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all" spc="0" baseline="0">
                <a:solidFill>
                  <a:srgbClr val="FFFFFF"/>
                </a:solidFill>
                <a:uFillTx/>
                <a:latin typeface="Tw Cen MT"/>
                <a:cs typeface="Trebuchet M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0334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97A-9F82-4E10-A6DD-7DD0AFBC41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2134045"/>
            <a:ext cx="9905996" cy="2511838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D8E7063-D73E-479A-9132-1E1F7D1E75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63" y="4657651"/>
            <a:ext cx="9904506" cy="114064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0C7FB279-EE9B-4517-9C55-07F1C9A2FB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9FAFA2-FBB0-4FD9-93D4-1910286406E9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FCF307A-3F5C-4CCF-AE12-07DB861D4B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A347C76-4D70-4950-9F5C-2EDAC3867B6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F29565-5926-422D-B7D7-C0EA70FA28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18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F52A0-C6A5-42DA-901F-E3E1DDD7D4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09603"/>
            <a:ext cx="9905996" cy="19049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A713E-6966-4FBE-B43D-D4F1C9E830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2674464"/>
            <a:ext cx="3196897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CBF07-56D0-4378-A492-D2B2E15B59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27921" y="3360264"/>
            <a:ext cx="3208739" cy="243093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170A0-477A-4E70-8F55-51BB05C72E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14767" y="2677637"/>
            <a:ext cx="318438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27810E6-8378-4C42-9D93-6187107D0D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04215" y="3363437"/>
            <a:ext cx="3195827" cy="243093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5D268F7-819F-40AA-BD61-40131C97C0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2437" y="2674464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EC8A146-0425-4125-A1C4-450DAEA5D1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2437" y="3360264"/>
            <a:ext cx="3194968" cy="243093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47F549DE-B053-475B-B403-7824FFC4CF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D7B212-554C-4AAF-BBB4-D993A1308640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7C48AB4-FACB-4BDF-9A79-02A39D0B03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8C1BDA9-DE0A-40F8-927B-CEDFF4D3CEB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9AEF1C-3A21-4B7C-BDB5-BC280C51C4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87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DD45-6FAF-4086-9746-C1D8B932AC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09603"/>
            <a:ext cx="9905996" cy="19049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1808A-0820-44A5-A2A5-423F540E24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4404591"/>
            <a:ext cx="3195242" cy="57626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F16F51E-5BAD-41B8-8082-D50F35D3497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41408" y="2666993"/>
            <a:ext cx="3195242" cy="1524003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60D1145-4131-40D5-A195-6608D0EE8A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408" y="4980855"/>
            <a:ext cx="3195242" cy="81783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AC5C60-7FAC-40C9-BAF9-B550384CDF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89054" y="4404591"/>
            <a:ext cx="3200400" cy="57626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FA16097-6FDE-4CC1-AFB2-D438AD361C3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489054" y="2666993"/>
            <a:ext cx="3198936" cy="1524003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0004B9-42A3-4061-B1F5-1B0892AFB2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87591" y="4980855"/>
            <a:ext cx="3200400" cy="81034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1EF4A7E-C380-4E32-AFCD-11F8755575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2565" y="4404591"/>
            <a:ext cx="3190743" cy="57626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943CC45-6ACE-4603-BBEA-44406969046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852437" y="2666993"/>
            <a:ext cx="3194968" cy="1524003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AF00AC0-9D9A-44FF-9552-A1556AEE9C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2437" y="4980855"/>
            <a:ext cx="3194968" cy="81034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FF218961-EC16-49CB-BA2A-CC2444B2AF7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BA491A-1DD1-4C32-A0F2-4496712763E0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1B12A78-49E8-43AD-89DF-47B008A982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A2BF98D-F360-4AA0-80EF-48CE98B7FF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4FC1E4-BD4E-47DA-99BD-AD94A0FE08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8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B3416-CBA8-4941-BC7D-CE0EFEA556F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4F1E4-CF7F-45E7-BB5B-1970B4C746A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A2754-E462-4711-9FD5-E68B5AA607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7B3BEF-A13A-4F5F-9059-5789AC0836EE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BB5DC-064A-42CE-89E3-7BE936A7E3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7F0EE-19F2-4691-B7FD-93BF0C212C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64F2D1-44CD-4EB2-9B51-B2D0CAFFE3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9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AD07D6-AD27-4306-A672-AADB8993DDB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9042401" y="609603"/>
            <a:ext cx="2005014" cy="518160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BC5AAB-AB1E-4D86-86D6-F6BFBBE45E1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141408" y="609603"/>
            <a:ext cx="7748589" cy="51816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1CA35-0B33-4959-878E-73BD56BAB2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26EE36-B23C-44A5-9928-EA1388F0822D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53730-C267-4B75-9CDB-661D382AF3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B457E-E5CF-484D-8816-91E35EE8D4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6067EA-FBF1-447D-912C-59F789D5DD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1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0A2C8-292B-4707-9200-7F5A2435D11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DE10C-F632-4F2D-9E4F-F7C645B0C4D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54708-EFB3-44A2-A8B9-C2F4B71528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B4F9C3-C1D1-4A81-AABA-B322D76000F6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6711A-0FAB-478A-BCB9-656914D8CE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CF602-3A3E-4088-B78D-79CC6C67DC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C2AD87-2685-4CAC-8392-5EBAECE61E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41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C7790-D57E-4A62-B936-0A431DE882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1419221"/>
            <a:ext cx="9905996" cy="285273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59119-0902-4F7F-9CA8-C18CA32F36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1408" y="4424360"/>
            <a:ext cx="9905996" cy="1374772"/>
          </a:xfrm>
        </p:spPr>
        <p:txBody>
          <a:bodyPr/>
          <a:lstStyle>
            <a:lvl1pPr marL="0" indent="0">
              <a:buNone/>
              <a:defRPr sz="1800"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9C9DA-D0E5-418B-9266-2C1D7056B0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3F87C-3945-4A97-ADF1-2AD459624858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E5379-DEE3-4E9B-B713-3221073BC3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56BBD-570E-4123-A5C3-88D7E1BCC37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64DD5D-A357-4346-B0D1-417E3FB84E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2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04C5-BA98-40C8-BAE1-CB4E900472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02EFC-EEED-49C2-BC0B-0F80F03A87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1408" y="2249488"/>
            <a:ext cx="4878388" cy="35417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8C571-08E9-4CD6-8741-212A29678A8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249488"/>
            <a:ext cx="4875215" cy="354171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93D37-F87A-47E0-AE06-E3F2BA76C0C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96101B-2C91-48B8-926C-861965E0C2BA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2636A-E983-4C2D-B125-996A5E2D32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F1353-80E3-4F38-B9C6-74FEDC0664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5A1FF5-F503-4DDB-AC49-C658F2CD10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6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4CE27-C273-4012-8560-4182C96FD2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9121"/>
            <a:ext cx="9905996" cy="1477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5E74E-890A-46A1-9D36-731BF6AA7D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0018" y="2249488"/>
            <a:ext cx="4649778" cy="8239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771A2-7F48-49C6-AFCF-9A37031BC22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141408" y="3073398"/>
            <a:ext cx="4878388" cy="27177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B5058-5A0F-4311-B41C-A2CA08E7328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400809" y="2249488"/>
            <a:ext cx="4646605" cy="8239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cap="all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FEF61F-9713-447C-907F-366A1BCC1DF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3073398"/>
            <a:ext cx="4875205" cy="27177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C8A69-9893-4D74-8548-15795FD499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24FBB5-BE12-41B9-985E-D90771EBC259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B5E40-3274-4B4F-9C70-7827BA03D4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F6D816-FECD-4744-A140-DD6135F497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A7D8C6-9D3E-42DE-9DF4-4E3A31DE12D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5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C7F1-EA11-4C1C-9F53-5FB919E0B5D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9E49D-1A01-446D-B415-1488BF4F8B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967716-1DA6-446A-8CC3-A1B2F10B1A13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5325B-E0EB-437E-B9CB-03126A56172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DEF39-2119-4FD0-84D2-8F98AC6BDD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32C925-D80F-49E2-8BBC-2BEF8ADA1D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8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B0973-B8E2-48FA-84FA-9616420EBD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11F66C-8D1C-48AB-B637-49C884649964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CD377-A63C-4284-AEC2-3CCAB1EF27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91E14-DCFA-4BAE-A917-105371796E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1A852F-6962-4CF2-A62F-54B87676E7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9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BD50-F2A3-4A11-B001-2941964CCA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6703" y="609603"/>
            <a:ext cx="3856033" cy="163988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4EA9C-6C39-4720-B1A9-E0C40AF530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56201" y="592668"/>
            <a:ext cx="5891204" cy="519853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8BD87-3083-4A41-92C5-3C51BF58BF7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46703" y="2249488"/>
            <a:ext cx="3856033" cy="354171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50A0C-1F19-4C0E-A101-5AF0ECB903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A27DF2-37AE-48B9-8FDF-8D622C1AD4BF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47986-072D-4D5F-A3E1-91B307C198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243D9-15B2-425D-9BA0-F6FFBBFF7C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E15955-BF71-4704-86E3-7204EFC469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7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829E-CE8B-44CC-9DA9-F9C1AC588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09603"/>
            <a:ext cx="5934510" cy="163988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B528DC-7135-4730-A792-297F1D94417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7380716" y="609603"/>
            <a:ext cx="3666689" cy="5181603"/>
          </a:xfrm>
          <a:ln w="19046" cap="sq">
            <a:solidFill>
              <a:srgbClr val="B4FFFF">
                <a:alpha val="60000"/>
              </a:srgbClr>
            </a:solidFill>
            <a:prstDash val="solid"/>
            <a:miter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9BA86-86AE-4876-ACBA-CA49F2F3343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41408" y="2249488"/>
            <a:ext cx="5934510" cy="354171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140D2-1E06-4F75-B86E-6D2D98020C7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746BEC-2C0B-4F27-8056-98B521A4E6F3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00311-8CA2-435D-B945-D00745870E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2279A8-FC9D-41D9-A53B-F513D2136DC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A87876-C51E-4A97-BFA6-55C12FA600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2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26BC4B13-48D4-4EF0-81B2-CC2C8EA921C7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0000"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68E80392-745F-4E6B-A6BC-BC3E8CFE42A8}"/>
              </a:ext>
            </a:extLst>
          </p:cNvPr>
          <p:cNvGrpSpPr/>
          <p:nvPr/>
        </p:nvGrpSpPr>
        <p:grpSpPr>
          <a:xfrm>
            <a:off x="-14292" y="0"/>
            <a:ext cx="12053884" cy="6857999"/>
            <a:chOff x="-14292" y="0"/>
            <a:chExt cx="12053884" cy="6857999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375B6C6A-D481-402A-8C4C-0A3C69791A28}"/>
                </a:ext>
              </a:extLst>
            </p:cNvPr>
            <p:cNvGrpSpPr/>
            <p:nvPr/>
          </p:nvGrpSpPr>
          <p:grpSpPr>
            <a:xfrm>
              <a:off x="-14292" y="0"/>
              <a:ext cx="1220797" cy="6857999"/>
              <a:chOff x="-14292" y="0"/>
              <a:chExt cx="1220797" cy="6857999"/>
            </a:xfrm>
          </p:grpSpPr>
          <p:sp>
            <p:nvSpPr>
              <p:cNvPr id="5" name="Rectangle 5">
                <a:extLst>
                  <a:ext uri="{FF2B5EF4-FFF2-40B4-BE49-F238E27FC236}">
                    <a16:creationId xmlns:a16="http://schemas.microsoft.com/office/drawing/2014/main" id="{6FDD03D1-0D45-4176-A96D-5B5E33302B19}"/>
                  </a:ext>
                </a:extLst>
              </p:cNvPr>
              <p:cNvSpPr/>
              <p:nvPr/>
            </p:nvSpPr>
            <p:spPr>
              <a:xfrm>
                <a:off x="114300" y="4764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9BCE7EC8-2A8D-4357-AE16-5F9A0BA391CF}"/>
                  </a:ext>
                </a:extLst>
              </p:cNvPr>
              <p:cNvSpPr/>
              <p:nvPr/>
            </p:nvSpPr>
            <p:spPr>
              <a:xfrm>
                <a:off x="33339" y="2176464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2FC912D3-D071-4258-BA30-D6A0FEE82ED7}"/>
                  </a:ext>
                </a:extLst>
              </p:cNvPr>
              <p:cNvSpPr/>
              <p:nvPr/>
            </p:nvSpPr>
            <p:spPr>
              <a:xfrm>
                <a:off x="28575" y="402113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5C99B7B-BD80-471C-B184-46A32A8DEE38}"/>
                  </a:ext>
                </a:extLst>
              </p:cNvPr>
              <p:cNvSpPr/>
              <p:nvPr/>
            </p:nvSpPr>
            <p:spPr>
              <a:xfrm>
                <a:off x="200025" y="4764"/>
                <a:ext cx="369883" cy="181133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41"/>
                  <a:gd name="f5" fmla="val 218"/>
                  <a:gd name="f6" fmla="val 626"/>
                  <a:gd name="f7" fmla="val 15"/>
                  <a:gd name="f8" fmla="val 623"/>
                  <a:gd name="f9" fmla="val 1135"/>
                  <a:gd name="f10" fmla="*/ f0 1 233"/>
                  <a:gd name="f11" fmla="*/ f1 1 1141"/>
                  <a:gd name="f12" fmla="+- f4 0 f2"/>
                  <a:gd name="f13" fmla="+- f3 0 f2"/>
                  <a:gd name="f14" fmla="*/ f13 1 233"/>
                  <a:gd name="f15" fmla="*/ f12 1 114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114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4650DBEE-89A1-4CDF-A404-B0003DDBDE2B}"/>
                  </a:ext>
                </a:extLst>
              </p:cNvPr>
              <p:cNvSpPr/>
              <p:nvPr/>
            </p:nvSpPr>
            <p:spPr>
              <a:xfrm>
                <a:off x="503240" y="1801816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6"/>
                  <a:gd name="f9" fmla="val 4"/>
                  <a:gd name="f10" fmla="val 11"/>
                  <a:gd name="f11" fmla="val 29"/>
                  <a:gd name="f12" fmla="val 36"/>
                  <a:gd name="f13" fmla="val 28"/>
                  <a:gd name="f14" fmla="*/ f0 1 40"/>
                  <a:gd name="f15" fmla="*/ f1 1 40"/>
                  <a:gd name="f16" fmla="+- f3 0 f2"/>
                  <a:gd name="f17" fmla="*/ f16 1 40"/>
                  <a:gd name="f18" fmla="*/ 0 1 f17"/>
                  <a:gd name="f19" fmla="*/ f3 1 f17"/>
                  <a:gd name="f20" fmla="*/ f18 f14 1"/>
                  <a:gd name="f21" fmla="*/ f19 f14 1"/>
                  <a:gd name="f22" fmla="*/ f19 f15 1"/>
                  <a:gd name="f23" fmla="*/ f18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3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FB1043DE-9391-4099-8128-1CAC295189EC}"/>
                  </a:ext>
                </a:extLst>
              </p:cNvPr>
              <p:cNvSpPr/>
              <p:nvPr/>
            </p:nvSpPr>
            <p:spPr>
              <a:xfrm>
                <a:off x="285750" y="4764"/>
                <a:ext cx="369883" cy="14303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901"/>
                  <a:gd name="f5" fmla="val 221"/>
                  <a:gd name="f6" fmla="val 383"/>
                  <a:gd name="f7" fmla="val 18"/>
                  <a:gd name="f8" fmla="val 380"/>
                  <a:gd name="f9" fmla="val 895"/>
                  <a:gd name="f10" fmla="*/ f0 1 233"/>
                  <a:gd name="f11" fmla="*/ f1 1 901"/>
                  <a:gd name="f12" fmla="+- f4 0 f2"/>
                  <a:gd name="f13" fmla="+- f3 0 f2"/>
                  <a:gd name="f14" fmla="*/ f13 1 233"/>
                  <a:gd name="f15" fmla="*/ f12 1 901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233" h="901">
                    <a:moveTo>
                      <a:pt x="f5" y="f4"/>
                    </a:moveTo>
                    <a:lnTo>
                      <a:pt x="f2" y="f6"/>
                    </a:lnTo>
                    <a:lnTo>
                      <a:pt x="f2" y="f2"/>
                    </a:lnTo>
                    <a:lnTo>
                      <a:pt x="f7" y="f2"/>
                    </a:lnTo>
                    <a:lnTo>
                      <a:pt x="f7" y="f8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69747E4-1721-4FEE-AA2D-7C503788BB46}"/>
                  </a:ext>
                </a:extLst>
              </p:cNvPr>
              <p:cNvSpPr/>
              <p:nvPr/>
            </p:nvSpPr>
            <p:spPr>
              <a:xfrm>
                <a:off x="546097" y="0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78"/>
                  <a:gd name="f6" fmla="val 192"/>
                  <a:gd name="f7" fmla="val 6"/>
                  <a:gd name="f8" fmla="val 15"/>
                  <a:gd name="f9" fmla="val 189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52476AAA-05BF-4740-B813-048FD14F6C4C}"/>
                  </a:ext>
                </a:extLst>
              </p:cNvPr>
              <p:cNvSpPr/>
              <p:nvPr/>
            </p:nvSpPr>
            <p:spPr>
              <a:xfrm>
                <a:off x="588965" y="14208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33"/>
                  <a:gd name="f8" fmla="val 7"/>
                  <a:gd name="f9" fmla="val 4"/>
                  <a:gd name="f10" fmla="val 11"/>
                  <a:gd name="f11" fmla="val 29"/>
                  <a:gd name="f12" fmla="val 36"/>
                  <a:gd name="f13" fmla="*/ f0 1 40"/>
                  <a:gd name="f14" fmla="*/ f1 1 40"/>
                  <a:gd name="f15" fmla="+- f3 0 f2"/>
                  <a:gd name="f16" fmla="*/ f15 1 40"/>
                  <a:gd name="f17" fmla="*/ 0 1 f16"/>
                  <a:gd name="f18" fmla="*/ f3 1 f16"/>
                  <a:gd name="f19" fmla="*/ f17 f13 1"/>
                  <a:gd name="f20" fmla="*/ f18 f13 1"/>
                  <a:gd name="f21" fmla="*/ f18 f14 1"/>
                  <a:gd name="f22" fmla="*/ f17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7" y="f2"/>
                      <a:pt x="f3" y="f8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9"/>
                    </a:moveTo>
                    <a:cubicBezTo>
                      <a:pt x="f10" y="f9"/>
                      <a:pt x="f9" y="f10"/>
                      <a:pt x="f9" y="f4"/>
                    </a:cubicBezTo>
                    <a:cubicBezTo>
                      <a:pt x="f9" y="f11"/>
                      <a:pt x="f10" y="f12"/>
                      <a:pt x="f4" y="f12"/>
                    </a:cubicBezTo>
                    <a:cubicBezTo>
                      <a:pt x="f11" y="f12"/>
                      <a:pt x="f12" y="f11"/>
                      <a:pt x="f12" y="f4"/>
                    </a:cubicBezTo>
                    <a:cubicBezTo>
                      <a:pt x="f12" y="f5"/>
                      <a:pt x="f6" y="f9"/>
                      <a:pt x="f4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98342050-C02A-4811-ABF9-EE6338BEB574}"/>
                  </a:ext>
                </a:extLst>
              </p:cNvPr>
              <p:cNvSpPr/>
              <p:nvPr/>
            </p:nvSpPr>
            <p:spPr>
              <a:xfrm>
                <a:off x="588965" y="9032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C50389DA-5931-4FC6-8FD3-18860528C3BA}"/>
                  </a:ext>
                </a:extLst>
              </p:cNvPr>
              <p:cNvSpPr/>
              <p:nvPr/>
            </p:nvSpPr>
            <p:spPr>
              <a:xfrm>
                <a:off x="641351" y="0"/>
                <a:ext cx="422279" cy="52705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6"/>
                  <a:gd name="f4" fmla="val 332"/>
                  <a:gd name="f5" fmla="val 257"/>
                  <a:gd name="f6" fmla="val 48"/>
                  <a:gd name="f7" fmla="val 123"/>
                  <a:gd name="f8" fmla="val 6"/>
                  <a:gd name="f9" fmla="val 15"/>
                  <a:gd name="f10" fmla="val 63"/>
                  <a:gd name="f11" fmla="val 114"/>
                  <a:gd name="f12" fmla="val 320"/>
                  <a:gd name="f13" fmla="*/ f0 1 266"/>
                  <a:gd name="f14" fmla="*/ f1 1 332"/>
                  <a:gd name="f15" fmla="+- f4 0 f2"/>
                  <a:gd name="f16" fmla="+- f3 0 f2"/>
                  <a:gd name="f17" fmla="*/ f16 1 266"/>
                  <a:gd name="f18" fmla="*/ f15 1 332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6" h="332">
                    <a:moveTo>
                      <a:pt x="f5" y="f4"/>
                    </a:moveTo>
                    <a:lnTo>
                      <a:pt x="f6" y="f7"/>
                    </a:lnTo>
                    <a:lnTo>
                      <a:pt x="f2" y="f8"/>
                    </a:lnTo>
                    <a:lnTo>
                      <a:pt x="f9" y="f2"/>
                    </a:lnTo>
                    <a:lnTo>
                      <a:pt x="f10" y="f11"/>
                    </a:lnTo>
                    <a:lnTo>
                      <a:pt x="f3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15DD0A37-FBB5-47F5-9258-CF6FD32AE71E}"/>
                  </a:ext>
                </a:extLst>
              </p:cNvPr>
              <p:cNvSpPr/>
              <p:nvPr/>
            </p:nvSpPr>
            <p:spPr>
              <a:xfrm>
                <a:off x="1020763" y="488947"/>
                <a:ext cx="161921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4"/>
                  <a:gd name="f4" fmla="val 31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0"/>
                  <a:gd name="f12" fmla="val 10"/>
                  <a:gd name="f13" fmla="val 4"/>
                  <a:gd name="f14" fmla="val 1"/>
                  <a:gd name="f15" fmla="val 21"/>
                  <a:gd name="f16" fmla="val 25"/>
                  <a:gd name="f17" fmla="val 28"/>
                  <a:gd name="f18" fmla="val 14"/>
                  <a:gd name="f19" fmla="val 11"/>
                  <a:gd name="f20" fmla="val 5"/>
                  <a:gd name="f21" fmla="val 7"/>
                  <a:gd name="f22" fmla="val 12"/>
                  <a:gd name="f23" fmla="val 19"/>
                  <a:gd name="f24" fmla="val 24"/>
                  <a:gd name="f25" fmla="val 26"/>
                  <a:gd name="f26" fmla="val 23"/>
                  <a:gd name="f27" fmla="*/ f0 1 34"/>
                  <a:gd name="f28" fmla="*/ f1 1 31"/>
                  <a:gd name="f29" fmla="+- f4 0 f2"/>
                  <a:gd name="f30" fmla="+- f3 0 f2"/>
                  <a:gd name="f31" fmla="*/ f30 1 34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4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5" y="f2"/>
                      <a:pt x="f16" y="f14"/>
                      <a:pt x="f17" y="f13"/>
                    </a:cubicBezTo>
                    <a:cubicBezTo>
                      <a:pt x="f3" y="f12"/>
                      <a:pt x="f3" y="f11"/>
                      <a:pt x="f17" y="f10"/>
                    </a:cubicBezTo>
                    <a:cubicBezTo>
                      <a:pt x="f16" y="f8"/>
                      <a:pt x="f15" y="f4"/>
                      <a:pt x="f5" y="f4"/>
                    </a:cubicBezTo>
                    <a:close/>
                    <a:moveTo>
                      <a:pt x="f5" y="f13"/>
                    </a:moveTo>
                    <a:cubicBezTo>
                      <a:pt x="f18" y="f13"/>
                      <a:pt x="f19" y="f20"/>
                      <a:pt x="f7" y="f21"/>
                    </a:cubicBezTo>
                    <a:cubicBezTo>
                      <a:pt x="f13" y="f22"/>
                      <a:pt x="f13" y="f23"/>
                      <a:pt x="f7" y="f24"/>
                    </a:cubicBezTo>
                    <a:cubicBezTo>
                      <a:pt x="f19" y="f25"/>
                      <a:pt x="f18" y="f10"/>
                      <a:pt x="f5" y="f10"/>
                    </a:cubicBezTo>
                    <a:cubicBezTo>
                      <a:pt x="f11" y="f10"/>
                      <a:pt x="f26" y="f25"/>
                      <a:pt x="f16" y="f24"/>
                    </a:cubicBezTo>
                    <a:cubicBezTo>
                      <a:pt x="f8" y="f23"/>
                      <a:pt x="f8" y="f22"/>
                      <a:pt x="f16" y="f21"/>
                    </a:cubicBezTo>
                    <a:cubicBezTo>
                      <a:pt x="f26" y="f20"/>
                      <a:pt x="f11" y="f13"/>
                      <a:pt x="f5" y="f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D0274ED5-2398-44C3-A76D-B80DB1950188}"/>
                  </a:ext>
                </a:extLst>
              </p:cNvPr>
              <p:cNvSpPr/>
              <p:nvPr/>
            </p:nvSpPr>
            <p:spPr>
              <a:xfrm>
                <a:off x="-4764" y="9528"/>
                <a:ext cx="0" cy="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18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BCCDC2AB-6610-4556-BC92-F4BFD32D0F3E}"/>
                  </a:ext>
                </a:extLst>
              </p:cNvPr>
              <p:cNvSpPr/>
              <p:nvPr/>
            </p:nvSpPr>
            <p:spPr>
              <a:xfrm>
                <a:off x="9528" y="1801816"/>
                <a:ext cx="123828" cy="12700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8"/>
                  <a:gd name="f4" fmla="val 80"/>
                  <a:gd name="f5" fmla="val 6"/>
                  <a:gd name="f6" fmla="val 71"/>
                  <a:gd name="f7" fmla="val 69"/>
                  <a:gd name="f8" fmla="val 9"/>
                  <a:gd name="f9" fmla="*/ f0 1 78"/>
                  <a:gd name="f10" fmla="*/ f1 1 80"/>
                  <a:gd name="f11" fmla="+- f4 0 f2"/>
                  <a:gd name="f12" fmla="+- f3 0 f2"/>
                  <a:gd name="f13" fmla="*/ f12 1 78"/>
                  <a:gd name="f14" fmla="*/ f11 1 8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78" h="80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CD7BE607-8094-4430-86C7-083864A2706E}"/>
                  </a:ext>
                </a:extLst>
              </p:cNvPr>
              <p:cNvSpPr/>
              <p:nvPr/>
            </p:nvSpPr>
            <p:spPr>
              <a:xfrm>
                <a:off x="-9528" y="3549645"/>
                <a:ext cx="147639" cy="48101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3"/>
                  <a:gd name="f4" fmla="val 303"/>
                  <a:gd name="f5" fmla="val 78"/>
                  <a:gd name="f6" fmla="val 12"/>
                  <a:gd name="f7" fmla="val 69"/>
                  <a:gd name="f8" fmla="*/ f0 1 93"/>
                  <a:gd name="f9" fmla="*/ f1 1 303"/>
                  <a:gd name="f10" fmla="+- f4 0 f2"/>
                  <a:gd name="f11" fmla="+- f3 0 f2"/>
                  <a:gd name="f12" fmla="*/ f11 1 93"/>
                  <a:gd name="f13" fmla="*/ f10 1 303"/>
                  <a:gd name="f14" fmla="*/ 0 1 f12"/>
                  <a:gd name="f15" fmla="*/ f3 1 f12"/>
                  <a:gd name="f16" fmla="*/ 0 1 f13"/>
                  <a:gd name="f17" fmla="*/ f4 1 f13"/>
                  <a:gd name="f18" fmla="*/ f14 f8 1"/>
                  <a:gd name="f19" fmla="*/ f15 f8 1"/>
                  <a:gd name="f20" fmla="*/ f17 f9 1"/>
                  <a:gd name="f21" fmla="*/ f16 f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93" h="303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5"/>
                    </a:lnTo>
                    <a:lnTo>
                      <a:pt x="f2" y="f6"/>
                    </a:lnTo>
                    <a:lnTo>
                      <a:pt x="f6" y="f2"/>
                    </a:lnTo>
                    <a:lnTo>
                      <a:pt x="f3" y="f7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D753E699-35E2-4CFA-81C6-D4621AFAB775}"/>
                  </a:ext>
                </a:extLst>
              </p:cNvPr>
              <p:cNvSpPr/>
              <p:nvPr/>
            </p:nvSpPr>
            <p:spPr>
              <a:xfrm>
                <a:off x="128582" y="1382709"/>
                <a:ext cx="142875" cy="47624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0"/>
                  <a:gd name="f4" fmla="val 300"/>
                  <a:gd name="f5" fmla="val 78"/>
                  <a:gd name="f6" fmla="val 84"/>
                  <a:gd name="f7" fmla="val 9"/>
                  <a:gd name="f8" fmla="val 81"/>
                  <a:gd name="f9" fmla="*/ f0 1 90"/>
                  <a:gd name="f10" fmla="*/ f1 1 300"/>
                  <a:gd name="f11" fmla="+- f4 0 f2"/>
                  <a:gd name="f12" fmla="+- f3 0 f2"/>
                  <a:gd name="f13" fmla="*/ f12 1 90"/>
                  <a:gd name="f14" fmla="*/ f11 1 300"/>
                  <a:gd name="f15" fmla="*/ 0 1 f13"/>
                  <a:gd name="f16" fmla="*/ f3 1 f13"/>
                  <a:gd name="f17" fmla="*/ 0 1 f14"/>
                  <a:gd name="f18" fmla="*/ f4 1 f14"/>
                  <a:gd name="f19" fmla="*/ f15 f9 1"/>
                  <a:gd name="f20" fmla="*/ f16 f9 1"/>
                  <a:gd name="f21" fmla="*/ f18 f10 1"/>
                  <a:gd name="f22" fmla="*/ f17 f1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9" t="f22" r="f20" b="f21"/>
                <a:pathLst>
                  <a:path w="90" h="300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22C8A8CF-7177-4AE1-A47F-7531AD90FEFD}"/>
                  </a:ext>
                </a:extLst>
              </p:cNvPr>
              <p:cNvSpPr/>
              <p:nvPr/>
            </p:nvSpPr>
            <p:spPr>
              <a:xfrm>
                <a:off x="204789" y="1849438"/>
                <a:ext cx="114300" cy="10795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4"/>
                  <a:gd name="f4" fmla="val 23"/>
                  <a:gd name="f5" fmla="val 12"/>
                  <a:gd name="f6" fmla="val 6"/>
                  <a:gd name="f7" fmla="val 18"/>
                  <a:gd name="f8" fmla="val 5"/>
                  <a:gd name="f9" fmla="val 4"/>
                  <a:gd name="f10" fmla="val 8"/>
                  <a:gd name="f11" fmla="val 16"/>
                  <a:gd name="f12" fmla="val 19"/>
                  <a:gd name="f13" fmla="val 20"/>
                  <a:gd name="f14" fmla="*/ f0 1 24"/>
                  <a:gd name="f15" fmla="*/ f1 1 23"/>
                  <a:gd name="f16" fmla="+- f4 0 f2"/>
                  <a:gd name="f17" fmla="+- f3 0 f2"/>
                  <a:gd name="f18" fmla="*/ f17 1 24"/>
                  <a:gd name="f19" fmla="*/ f16 1 23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4" h="23">
                    <a:moveTo>
                      <a:pt x="f5" y="f4"/>
                    </a:moveTo>
                    <a:cubicBezTo>
                      <a:pt x="f6" y="f4"/>
                      <a:pt x="f2" y="f7"/>
                      <a:pt x="f2" y="f5"/>
                    </a:cubicBezTo>
                    <a:cubicBezTo>
                      <a:pt x="f2" y="f8"/>
                      <a:pt x="f6" y="f2"/>
                      <a:pt x="f5" y="f2"/>
                    </a:cubicBezTo>
                    <a:cubicBezTo>
                      <a:pt x="f7" y="f2"/>
                      <a:pt x="f3" y="f8"/>
                      <a:pt x="f3" y="f5"/>
                    </a:cubicBezTo>
                    <a:cubicBezTo>
                      <a:pt x="f3" y="f7"/>
                      <a:pt x="f7" y="f4"/>
                      <a:pt x="f5" y="f4"/>
                    </a:cubicBezTo>
                    <a:close/>
                    <a:moveTo>
                      <a:pt x="f5" y="f9"/>
                    </a:moveTo>
                    <a:cubicBezTo>
                      <a:pt x="f10" y="f9"/>
                      <a:pt x="f9" y="f10"/>
                      <a:pt x="f9" y="f5"/>
                    </a:cubicBezTo>
                    <a:cubicBezTo>
                      <a:pt x="f9" y="f11"/>
                      <a:pt x="f10" y="f12"/>
                      <a:pt x="f5" y="f12"/>
                    </a:cubicBezTo>
                    <a:cubicBezTo>
                      <a:pt x="f11" y="f12"/>
                      <a:pt x="f13" y="f11"/>
                      <a:pt x="f13" y="f5"/>
                    </a:cubicBezTo>
                    <a:cubicBezTo>
                      <a:pt x="f13" y="f10"/>
                      <a:pt x="f11" y="f9"/>
                      <a:pt x="f5" y="f9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1" name="Rectangle 21">
                <a:extLst>
                  <a:ext uri="{FF2B5EF4-FFF2-40B4-BE49-F238E27FC236}">
                    <a16:creationId xmlns:a16="http://schemas.microsoft.com/office/drawing/2014/main" id="{550E205A-05DB-4403-B929-A848EE20CE84}"/>
                  </a:ext>
                </a:extLst>
              </p:cNvPr>
              <p:cNvSpPr/>
              <p:nvPr/>
            </p:nvSpPr>
            <p:spPr>
              <a:xfrm>
                <a:off x="133346" y="4662489"/>
                <a:ext cx="23810" cy="2181228"/>
              </a:xfrm>
              <a:prstGeom prst="rect">
                <a:avLst/>
              </a:pr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DB651529-5150-4E07-B930-617176DC6EDB}"/>
                  </a:ext>
                </a:extLst>
              </p:cNvPr>
              <p:cNvSpPr/>
              <p:nvPr/>
            </p:nvSpPr>
            <p:spPr>
              <a:xfrm>
                <a:off x="223835" y="5041901"/>
                <a:ext cx="369883" cy="180181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3"/>
                  <a:gd name="f4" fmla="val 1135"/>
                  <a:gd name="f5" fmla="val 15"/>
                  <a:gd name="f6" fmla="val 515"/>
                  <a:gd name="f7" fmla="val 512"/>
                  <a:gd name="f8" fmla="val 218"/>
                  <a:gd name="f9" fmla="val 6"/>
                  <a:gd name="f10" fmla="val 518"/>
                  <a:gd name="f11" fmla="*/ f0 1 233"/>
                  <a:gd name="f12" fmla="*/ f1 1 1135"/>
                  <a:gd name="f13" fmla="+- f4 0 f2"/>
                  <a:gd name="f14" fmla="+- f3 0 f2"/>
                  <a:gd name="f15" fmla="*/ f14 1 233"/>
                  <a:gd name="f16" fmla="*/ f13 1 1135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233" h="1135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C9B09931-0B1F-4995-82C8-FCF4A96AEF1C}"/>
                  </a:ext>
                </a:extLst>
              </p:cNvPr>
              <p:cNvSpPr/>
              <p:nvPr/>
            </p:nvSpPr>
            <p:spPr>
              <a:xfrm>
                <a:off x="52385" y="448151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val 28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11" y="f10"/>
                      <a:pt x="f10" y="f9"/>
                      <a:pt x="f10" y="f4"/>
                    </a:cubicBezTo>
                    <a:cubicBezTo>
                      <a:pt x="f10" y="f8"/>
                      <a:pt x="f11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3A7C2A99-4D3E-41B6-83C6-F7875B450C76}"/>
                  </a:ext>
                </a:extLst>
              </p:cNvPr>
              <p:cNvSpPr/>
              <p:nvPr/>
            </p:nvSpPr>
            <p:spPr>
              <a:xfrm>
                <a:off x="-14292" y="5627683"/>
                <a:ext cx="85725" cy="121602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4"/>
                  <a:gd name="f4" fmla="val 766"/>
                  <a:gd name="f5" fmla="val 36"/>
                  <a:gd name="f6" fmla="val 149"/>
                  <a:gd name="f7" fmla="val 3"/>
                  <a:gd name="f8" fmla="val 18"/>
                  <a:gd name="f9" fmla="val 146"/>
                  <a:gd name="f10" fmla="*/ f0 1 54"/>
                  <a:gd name="f11" fmla="*/ f1 1 766"/>
                  <a:gd name="f12" fmla="+- f4 0 f2"/>
                  <a:gd name="f13" fmla="+- f3 0 f2"/>
                  <a:gd name="f14" fmla="*/ f13 1 54"/>
                  <a:gd name="f15" fmla="*/ f12 1 766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54" h="766">
                    <a:moveTo>
                      <a:pt x="f3" y="f4"/>
                    </a:moveTo>
                    <a:lnTo>
                      <a:pt x="f5" y="f4"/>
                    </a:lnTo>
                    <a:lnTo>
                      <a:pt x="f5" y="f6"/>
                    </a:lnTo>
                    <a:lnTo>
                      <a:pt x="f2" y="f7"/>
                    </a:lnTo>
                    <a:lnTo>
                      <a:pt x="f8" y="f2"/>
                    </a:lnTo>
                    <a:lnTo>
                      <a:pt x="f3" y="f9"/>
                    </a:lnTo>
                    <a:lnTo>
                      <a:pt x="f3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2761DF8-BA68-42E8-A470-5185288AD516}"/>
                  </a:ext>
                </a:extLst>
              </p:cNvPr>
              <p:cNvSpPr/>
              <p:nvPr/>
            </p:nvSpPr>
            <p:spPr>
              <a:xfrm>
                <a:off x="527051" y="4867278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9F83CB89-E99D-49EE-AC16-1AA882C49685}"/>
                  </a:ext>
                </a:extLst>
              </p:cNvPr>
              <p:cNvSpPr/>
              <p:nvPr/>
            </p:nvSpPr>
            <p:spPr>
              <a:xfrm>
                <a:off x="309560" y="5422904"/>
                <a:ext cx="374647" cy="142557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36"/>
                  <a:gd name="f4" fmla="val 898"/>
                  <a:gd name="f5" fmla="val 18"/>
                  <a:gd name="f6" fmla="val 515"/>
                  <a:gd name="f7" fmla="val 3"/>
                  <a:gd name="f8" fmla="val 512"/>
                  <a:gd name="f9" fmla="val 221"/>
                  <a:gd name="f10" fmla="val 6"/>
                  <a:gd name="f11" fmla="val 518"/>
                  <a:gd name="f12" fmla="*/ f0 1 236"/>
                  <a:gd name="f13" fmla="*/ f1 1 898"/>
                  <a:gd name="f14" fmla="+- f4 0 f2"/>
                  <a:gd name="f15" fmla="+- f3 0 f2"/>
                  <a:gd name="f16" fmla="*/ f15 1 236"/>
                  <a:gd name="f17" fmla="*/ f14 1 898"/>
                  <a:gd name="f18" fmla="*/ 0 1 f16"/>
                  <a:gd name="f19" fmla="*/ f3 1 f16"/>
                  <a:gd name="f20" fmla="*/ 0 1 f17"/>
                  <a:gd name="f21" fmla="*/ f4 1 f17"/>
                  <a:gd name="f22" fmla="*/ f18 f12 1"/>
                  <a:gd name="f23" fmla="*/ f19 f12 1"/>
                  <a:gd name="f24" fmla="*/ f21 f13 1"/>
                  <a:gd name="f25" fmla="*/ f20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2" t="f25" r="f23" b="f24"/>
                <a:pathLst>
                  <a:path w="236" h="898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5" y="f11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DC205C3C-7227-47FD-8ECA-91A768C9C2A6}"/>
                  </a:ext>
                </a:extLst>
              </p:cNvPr>
              <p:cNvSpPr/>
              <p:nvPr/>
            </p:nvSpPr>
            <p:spPr>
              <a:xfrm>
                <a:off x="569908" y="5945191"/>
                <a:ext cx="152403" cy="91280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96"/>
                  <a:gd name="f4" fmla="val 575"/>
                  <a:gd name="f5" fmla="val 15"/>
                  <a:gd name="f6" fmla="val 569"/>
                  <a:gd name="f7" fmla="val 81"/>
                  <a:gd name="f8" fmla="val 383"/>
                  <a:gd name="f9" fmla="val 386"/>
                  <a:gd name="f10" fmla="*/ f0 1 96"/>
                  <a:gd name="f11" fmla="*/ f1 1 575"/>
                  <a:gd name="f12" fmla="+- f4 0 f2"/>
                  <a:gd name="f13" fmla="+- f3 0 f2"/>
                  <a:gd name="f14" fmla="*/ f13 1 96"/>
                  <a:gd name="f15" fmla="*/ f12 1 575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96" h="575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81F436EA-7C0D-41E9-9163-AB3D140898D0}"/>
                  </a:ext>
                </a:extLst>
              </p:cNvPr>
              <p:cNvSpPr/>
              <p:nvPr/>
            </p:nvSpPr>
            <p:spPr>
              <a:xfrm>
                <a:off x="612776" y="5246690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8C002AE6-3822-4587-8A91-AB14FA20631C}"/>
                  </a:ext>
                </a:extLst>
              </p:cNvPr>
              <p:cNvSpPr/>
              <p:nvPr/>
            </p:nvSpPr>
            <p:spPr>
              <a:xfrm>
                <a:off x="612776" y="5764213"/>
                <a:ext cx="190496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32F71F22-B825-4642-A5AE-5603EF07BB7D}"/>
                  </a:ext>
                </a:extLst>
              </p:cNvPr>
              <p:cNvSpPr/>
              <p:nvPr/>
            </p:nvSpPr>
            <p:spPr>
              <a:xfrm>
                <a:off x="669926" y="6330948"/>
                <a:ext cx="417515" cy="5175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6"/>
                  <a:gd name="f5" fmla="val 15"/>
                  <a:gd name="f6" fmla="val 320"/>
                  <a:gd name="f7" fmla="val 45"/>
                  <a:gd name="f8" fmla="val 206"/>
                  <a:gd name="f9" fmla="val 48"/>
                  <a:gd name="f10" fmla="val 254"/>
                  <a:gd name="f11" fmla="val 12"/>
                  <a:gd name="f12" fmla="val 60"/>
                  <a:gd name="f13" fmla="val 215"/>
                  <a:gd name="f14" fmla="*/ f0 1 263"/>
                  <a:gd name="f15" fmla="*/ f1 1 326"/>
                  <a:gd name="f16" fmla="+- f4 0 f2"/>
                  <a:gd name="f17" fmla="+- f3 0 f2"/>
                  <a:gd name="f18" fmla="*/ f17 1 263"/>
                  <a:gd name="f19" fmla="*/ f16 1 326"/>
                  <a:gd name="f20" fmla="*/ 0 1 f18"/>
                  <a:gd name="f21" fmla="*/ f3 1 f18"/>
                  <a:gd name="f22" fmla="*/ 0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263" h="326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8"/>
                    </a:lnTo>
                    <a:lnTo>
                      <a:pt x="f10" y="f2"/>
                    </a:lnTo>
                    <a:lnTo>
                      <a:pt x="f3" y="f11"/>
                    </a:lnTo>
                    <a:lnTo>
                      <a:pt x="f12" y="f13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4127652A-66DE-4EE9-9C17-774E4CBABCED}"/>
                  </a:ext>
                </a:extLst>
              </p:cNvPr>
              <p:cNvSpPr/>
              <p:nvPr/>
            </p:nvSpPr>
            <p:spPr>
              <a:xfrm>
                <a:off x="1049338" y="6221413"/>
                <a:ext cx="157167" cy="14763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1"/>
                  <a:gd name="f5" fmla="val 16"/>
                  <a:gd name="f6" fmla="val 12"/>
                  <a:gd name="f7" fmla="val 8"/>
                  <a:gd name="f8" fmla="val 29"/>
                  <a:gd name="f9" fmla="val 5"/>
                  <a:gd name="f10" fmla="val 26"/>
                  <a:gd name="f11" fmla="val 2"/>
                  <a:gd name="f12" fmla="val 24"/>
                  <a:gd name="f13" fmla="val 20"/>
                  <a:gd name="f14" fmla="val 15"/>
                  <a:gd name="f15" fmla="val 11"/>
                  <a:gd name="f16" fmla="val 7"/>
                  <a:gd name="f17" fmla="val 4"/>
                  <a:gd name="f18" fmla="val 1"/>
                  <a:gd name="f19" fmla="val 27"/>
                  <a:gd name="f20" fmla="val 10"/>
                  <a:gd name="f21" fmla="val 13"/>
                  <a:gd name="f22" fmla="val 6"/>
                  <a:gd name="f23" fmla="val 9"/>
                  <a:gd name="f24" fmla="val 19"/>
                  <a:gd name="f25" fmla="val 21"/>
                  <a:gd name="f26" fmla="val 22"/>
                  <a:gd name="f27" fmla="*/ f0 1 33"/>
                  <a:gd name="f28" fmla="*/ f1 1 31"/>
                  <a:gd name="f29" fmla="+- f4 0 f2"/>
                  <a:gd name="f30" fmla="+- f3 0 f2"/>
                  <a:gd name="f31" fmla="*/ f30 1 33"/>
                  <a:gd name="f32" fmla="*/ f29 1 31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1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11" y="f12"/>
                      <a:pt x="f2" y="f13"/>
                      <a:pt x="f2" y="f14"/>
                    </a:cubicBezTo>
                    <a:cubicBezTo>
                      <a:pt x="f2" y="f15"/>
                      <a:pt x="f11" y="f16"/>
                      <a:pt x="f9" y="f17"/>
                    </a:cubicBezTo>
                    <a:cubicBezTo>
                      <a:pt x="f7" y="f18"/>
                      <a:pt x="f6" y="f2"/>
                      <a:pt x="f5" y="f2"/>
                    </a:cubicBezTo>
                    <a:cubicBezTo>
                      <a:pt x="f13" y="f2"/>
                      <a:pt x="f12" y="f18"/>
                      <a:pt x="f19" y="f17"/>
                    </a:cubicBezTo>
                    <a:cubicBezTo>
                      <a:pt x="f3" y="f20"/>
                      <a:pt x="f3" y="f13"/>
                      <a:pt x="f19" y="f10"/>
                    </a:cubicBezTo>
                    <a:cubicBezTo>
                      <a:pt x="f12" y="f8"/>
                      <a:pt x="f13" y="f4"/>
                      <a:pt x="f5" y="f4"/>
                    </a:cubicBezTo>
                    <a:close/>
                    <a:moveTo>
                      <a:pt x="f5" y="f17"/>
                    </a:moveTo>
                    <a:cubicBezTo>
                      <a:pt x="f21" y="f17"/>
                      <a:pt x="f20" y="f9"/>
                      <a:pt x="f7" y="f16"/>
                    </a:cubicBezTo>
                    <a:cubicBezTo>
                      <a:pt x="f22" y="f23"/>
                      <a:pt x="f17" y="f6"/>
                      <a:pt x="f17" y="f14"/>
                    </a:cubicBezTo>
                    <a:cubicBezTo>
                      <a:pt x="f17" y="f24"/>
                      <a:pt x="f22" y="f25"/>
                      <a:pt x="f7" y="f12"/>
                    </a:cubicBezTo>
                    <a:cubicBezTo>
                      <a:pt x="f20" y="f10"/>
                      <a:pt x="f21" y="f19"/>
                      <a:pt x="f5" y="f19"/>
                    </a:cubicBezTo>
                    <a:cubicBezTo>
                      <a:pt x="f24" y="f19"/>
                      <a:pt x="f26" y="f10"/>
                      <a:pt x="f12" y="f12"/>
                    </a:cubicBezTo>
                    <a:cubicBezTo>
                      <a:pt x="f8" y="f24"/>
                      <a:pt x="f8" y="f6"/>
                      <a:pt x="f12" y="f16"/>
                    </a:cubicBezTo>
                    <a:cubicBezTo>
                      <a:pt x="f26" y="f9"/>
                      <a:pt x="f24" y="f17"/>
                      <a:pt x="f5" y="f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/>
                  </a:gs>
                  <a:gs pos="100000">
                    <a:srgbClr val="3D97DE"/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7D82745B-34CE-4833-9C99-2501D55E308F}"/>
                </a:ext>
              </a:extLst>
            </p:cNvPr>
            <p:cNvGrpSpPr/>
            <p:nvPr/>
          </p:nvGrpSpPr>
          <p:grpSpPr>
            <a:xfrm>
              <a:off x="11364913" y="0"/>
              <a:ext cx="674679" cy="6848481"/>
              <a:chOff x="11364913" y="0"/>
              <a:chExt cx="674679" cy="6848481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FFAC9E1-DB91-4573-BC42-124CD6374599}"/>
                  </a:ext>
                </a:extLst>
              </p:cNvPr>
              <p:cNvSpPr/>
              <p:nvPr/>
            </p:nvSpPr>
            <p:spPr>
              <a:xfrm>
                <a:off x="11483977" y="0"/>
                <a:ext cx="417515" cy="51275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63"/>
                  <a:gd name="f4" fmla="val 323"/>
                  <a:gd name="f5" fmla="val 12"/>
                  <a:gd name="f6" fmla="val 314"/>
                  <a:gd name="f7" fmla="val 203"/>
                  <a:gd name="f8" fmla="val 108"/>
                  <a:gd name="f9" fmla="val 248"/>
                  <a:gd name="f10" fmla="val 6"/>
                  <a:gd name="f11" fmla="val 218"/>
                  <a:gd name="f12" fmla="val 117"/>
                  <a:gd name="f13" fmla="*/ f0 1 263"/>
                  <a:gd name="f14" fmla="*/ f1 1 323"/>
                  <a:gd name="f15" fmla="+- f4 0 f2"/>
                  <a:gd name="f16" fmla="+- f3 0 f2"/>
                  <a:gd name="f17" fmla="*/ f16 1 263"/>
                  <a:gd name="f18" fmla="*/ f15 1 323"/>
                  <a:gd name="f19" fmla="*/ 0 1 f17"/>
                  <a:gd name="f20" fmla="*/ f3 1 f17"/>
                  <a:gd name="f21" fmla="*/ 0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263" h="323">
                    <a:moveTo>
                      <a:pt x="f5" y="f4"/>
                    </a:moveTo>
                    <a:lnTo>
                      <a:pt x="f2" y="f6"/>
                    </a:lnTo>
                    <a:lnTo>
                      <a:pt x="f7" y="f8"/>
                    </a:lnTo>
                    <a:lnTo>
                      <a:pt x="f9" y="f2"/>
                    </a:lnTo>
                    <a:lnTo>
                      <a:pt x="f3" y="f10"/>
                    </a:lnTo>
                    <a:lnTo>
                      <a:pt x="f11" y="f12"/>
                    </a:lnTo>
                    <a:lnTo>
                      <a:pt x="f11" y="f12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9DB90BB0-24FD-4A02-A8F8-405567276C82}"/>
                  </a:ext>
                </a:extLst>
              </p:cNvPr>
              <p:cNvSpPr/>
              <p:nvPr/>
            </p:nvSpPr>
            <p:spPr>
              <a:xfrm>
                <a:off x="11364913" y="474665"/>
                <a:ext cx="157167" cy="152403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32"/>
                  <a:gd name="f5" fmla="val 17"/>
                  <a:gd name="f6" fmla="val 13"/>
                  <a:gd name="f7" fmla="val 9"/>
                  <a:gd name="f8" fmla="val 30"/>
                  <a:gd name="f9" fmla="val 6"/>
                  <a:gd name="f10" fmla="val 27"/>
                  <a:gd name="f11" fmla="val 21"/>
                  <a:gd name="f12" fmla="val 11"/>
                  <a:gd name="f13" fmla="val 5"/>
                  <a:gd name="f14" fmla="val 2"/>
                  <a:gd name="f15" fmla="val 25"/>
                  <a:gd name="f16" fmla="val 28"/>
                  <a:gd name="f17" fmla="val 31"/>
                  <a:gd name="f18" fmla="val 8"/>
                  <a:gd name="f19" fmla="val 12"/>
                  <a:gd name="f20" fmla="val 16"/>
                  <a:gd name="f21" fmla="val 20"/>
                  <a:gd name="f22" fmla="val 24"/>
                  <a:gd name="f23" fmla="val 4"/>
                  <a:gd name="f24" fmla="val 14"/>
                  <a:gd name="f25" fmla="val 23"/>
                  <a:gd name="f26" fmla="val 26"/>
                  <a:gd name="f27" fmla="*/ f0 1 33"/>
                  <a:gd name="f28" fmla="*/ f1 1 32"/>
                  <a:gd name="f29" fmla="+- f4 0 f2"/>
                  <a:gd name="f30" fmla="+- f3 0 f2"/>
                  <a:gd name="f31" fmla="*/ f30 1 33"/>
                  <a:gd name="f32" fmla="*/ f29 1 32"/>
                  <a:gd name="f33" fmla="*/ 0 1 f31"/>
                  <a:gd name="f34" fmla="*/ f3 1 f31"/>
                  <a:gd name="f35" fmla="*/ 0 1 f32"/>
                  <a:gd name="f36" fmla="*/ f4 1 f32"/>
                  <a:gd name="f37" fmla="*/ f33 f27 1"/>
                  <a:gd name="f38" fmla="*/ f34 f27 1"/>
                  <a:gd name="f39" fmla="*/ f36 f28 1"/>
                  <a:gd name="f40" fmla="*/ f35 f2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" t="f40" r="f38" b="f39"/>
                <a:pathLst>
                  <a:path w="33" h="32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2" y="f11"/>
                      <a:pt x="f2" y="f12"/>
                      <a:pt x="f9" y="f13"/>
                    </a:cubicBezTo>
                    <a:cubicBezTo>
                      <a:pt x="f7" y="f14"/>
                      <a:pt x="f6" y="f2"/>
                      <a:pt x="f5" y="f2"/>
                    </a:cubicBezTo>
                    <a:cubicBezTo>
                      <a:pt x="f11" y="f2"/>
                      <a:pt x="f15" y="f14"/>
                      <a:pt x="f16" y="f13"/>
                    </a:cubicBezTo>
                    <a:cubicBezTo>
                      <a:pt x="f17" y="f18"/>
                      <a:pt x="f3" y="f19"/>
                      <a:pt x="f3" y="f20"/>
                    </a:cubicBezTo>
                    <a:cubicBezTo>
                      <a:pt x="f3" y="f21"/>
                      <a:pt x="f17" y="f22"/>
                      <a:pt x="f16" y="f10"/>
                    </a:cubicBezTo>
                    <a:cubicBezTo>
                      <a:pt x="f15" y="f8"/>
                      <a:pt x="f11" y="f4"/>
                      <a:pt x="f5" y="f4"/>
                    </a:cubicBezTo>
                    <a:close/>
                    <a:moveTo>
                      <a:pt x="f5" y="f23"/>
                    </a:moveTo>
                    <a:cubicBezTo>
                      <a:pt x="f24" y="f23"/>
                      <a:pt x="f12" y="f9"/>
                      <a:pt x="f7" y="f18"/>
                    </a:cubicBezTo>
                    <a:cubicBezTo>
                      <a:pt x="f23" y="f19"/>
                      <a:pt x="f23" y="f21"/>
                      <a:pt x="f7" y="f22"/>
                    </a:cubicBezTo>
                    <a:cubicBezTo>
                      <a:pt x="f12" y="f10"/>
                      <a:pt x="f24" y="f16"/>
                      <a:pt x="f5" y="f16"/>
                    </a:cubicBezTo>
                    <a:cubicBezTo>
                      <a:pt x="f21" y="f16"/>
                      <a:pt x="f25" y="f10"/>
                      <a:pt x="f26" y="f22"/>
                    </a:cubicBezTo>
                    <a:cubicBezTo>
                      <a:pt x="f8" y="f21"/>
                      <a:pt x="f8" y="f19"/>
                      <a:pt x="f26" y="f18"/>
                    </a:cubicBezTo>
                    <a:cubicBezTo>
                      <a:pt x="f25" y="f9"/>
                      <a:pt x="f21" y="f23"/>
                      <a:pt x="f5" y="f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EE306A46-5FC4-4F05-B048-C4504C02370C}"/>
                  </a:ext>
                </a:extLst>
              </p:cNvPr>
              <p:cNvSpPr/>
              <p:nvPr/>
            </p:nvSpPr>
            <p:spPr>
              <a:xfrm>
                <a:off x="11631616" y="1539877"/>
                <a:ext cx="188915" cy="19049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1A6DF166-F859-4FAD-8397-CF0664366C42}"/>
                  </a:ext>
                </a:extLst>
              </p:cNvPr>
              <p:cNvSpPr/>
              <p:nvPr/>
            </p:nvSpPr>
            <p:spPr>
              <a:xfrm>
                <a:off x="11531598" y="5694361"/>
                <a:ext cx="298451" cy="115410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8"/>
                  <a:gd name="f4" fmla="val 727"/>
                  <a:gd name="f5" fmla="val 15"/>
                  <a:gd name="f6" fmla="val 407"/>
                  <a:gd name="f7" fmla="val 176"/>
                  <a:gd name="f8" fmla="val 6"/>
                  <a:gd name="f9" fmla="val 410"/>
                  <a:gd name="f10" fmla="*/ f0 1 188"/>
                  <a:gd name="f11" fmla="*/ f1 1 727"/>
                  <a:gd name="f12" fmla="+- f4 0 f2"/>
                  <a:gd name="f13" fmla="+- f3 0 f2"/>
                  <a:gd name="f14" fmla="*/ f13 1 188"/>
                  <a:gd name="f15" fmla="*/ f12 1 727"/>
                  <a:gd name="f16" fmla="*/ 0 1 f14"/>
                  <a:gd name="f17" fmla="*/ f3 1 f14"/>
                  <a:gd name="f18" fmla="*/ 0 1 f15"/>
                  <a:gd name="f19" fmla="*/ f4 1 f15"/>
                  <a:gd name="f20" fmla="*/ f16 f10 1"/>
                  <a:gd name="f21" fmla="*/ f17 f10 1"/>
                  <a:gd name="f22" fmla="*/ f19 f11 1"/>
                  <a:gd name="f23" fmla="*/ f18 f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0" t="f23" r="f21" b="f22"/>
                <a:pathLst>
                  <a:path w="188" h="727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2" y="f6"/>
                    </a:lnTo>
                    <a:lnTo>
                      <a:pt x="f7" y="f2"/>
                    </a:lnTo>
                    <a:lnTo>
                      <a:pt x="f3" y="f8"/>
                    </a:lnTo>
                    <a:lnTo>
                      <a:pt x="f5" y="f9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75091AA-6496-4AF6-A47A-314013484D40}"/>
                  </a:ext>
                </a:extLst>
              </p:cNvPr>
              <p:cNvSpPr/>
              <p:nvPr/>
            </p:nvSpPr>
            <p:spPr>
              <a:xfrm>
                <a:off x="11772900" y="5551486"/>
                <a:ext cx="157167" cy="1555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3"/>
                  <a:gd name="f4" fmla="val 17"/>
                  <a:gd name="f5" fmla="val 8"/>
                  <a:gd name="f6" fmla="val 25"/>
                  <a:gd name="f7" fmla="val 16"/>
                  <a:gd name="f8" fmla="val 7"/>
                  <a:gd name="f9" fmla="val 26"/>
                  <a:gd name="f10" fmla="val 4"/>
                  <a:gd name="f11" fmla="val 10"/>
                  <a:gd name="f12" fmla="val 9"/>
                  <a:gd name="f13" fmla="val 23"/>
                  <a:gd name="f14" fmla="val 29"/>
                  <a:gd name="f15" fmla="*/ f0 1 33"/>
                  <a:gd name="f16" fmla="*/ f1 1 33"/>
                  <a:gd name="f17" fmla="+- f3 0 f2"/>
                  <a:gd name="f18" fmla="*/ f17 1 33"/>
                  <a:gd name="f19" fmla="*/ 0 1 f18"/>
                  <a:gd name="f20" fmla="*/ f3 1 f18"/>
                  <a:gd name="f21" fmla="*/ f19 f15 1"/>
                  <a:gd name="f22" fmla="*/ f20 f15 1"/>
                  <a:gd name="f23" fmla="*/ f20 f16 1"/>
                  <a:gd name="f24" fmla="*/ f19 f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33" h="33">
                    <a:moveTo>
                      <a:pt x="f4" y="f3"/>
                    </a:moveTo>
                    <a:cubicBezTo>
                      <a:pt x="f5" y="f3"/>
                      <a:pt x="f2" y="f6"/>
                      <a:pt x="f2" y="f7"/>
                    </a:cubicBezTo>
                    <a:cubicBezTo>
                      <a:pt x="f2" y="f8"/>
                      <a:pt x="f5" y="f2"/>
                      <a:pt x="f4" y="f2"/>
                    </a:cubicBezTo>
                    <a:cubicBezTo>
                      <a:pt x="f9" y="f2"/>
                      <a:pt x="f3" y="f8"/>
                      <a:pt x="f3" y="f7"/>
                    </a:cubicBezTo>
                    <a:cubicBezTo>
                      <a:pt x="f3" y="f6"/>
                      <a:pt x="f9" y="f3"/>
                      <a:pt x="f4" y="f3"/>
                    </a:cubicBezTo>
                    <a:close/>
                    <a:moveTo>
                      <a:pt x="f4" y="f10"/>
                    </a:moveTo>
                    <a:cubicBezTo>
                      <a:pt x="f11" y="f10"/>
                      <a:pt x="f10" y="f12"/>
                      <a:pt x="f10" y="f7"/>
                    </a:cubicBezTo>
                    <a:cubicBezTo>
                      <a:pt x="f10" y="f13"/>
                      <a:pt x="f11" y="f14"/>
                      <a:pt x="f4" y="f14"/>
                    </a:cubicBezTo>
                    <a:cubicBezTo>
                      <a:pt x="f13" y="f14"/>
                      <a:pt x="f14" y="f13"/>
                      <a:pt x="f14" y="f7"/>
                    </a:cubicBezTo>
                    <a:cubicBezTo>
                      <a:pt x="f14" y="f12"/>
                      <a:pt x="f13" y="f10"/>
                      <a:pt x="f4" y="f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866B9966-A8FD-4665-AEB5-FF75CFEF4858}"/>
                  </a:ext>
                </a:extLst>
              </p:cNvPr>
              <p:cNvSpPr/>
              <p:nvPr/>
            </p:nvSpPr>
            <p:spPr>
              <a:xfrm>
                <a:off x="11710985" y="4764"/>
                <a:ext cx="304796" cy="1544641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2"/>
                  <a:gd name="f4" fmla="val 973"/>
                  <a:gd name="f5" fmla="val 15"/>
                  <a:gd name="f6" fmla="val 790"/>
                  <a:gd name="f7" fmla="val 174"/>
                  <a:gd name="f8" fmla="val 614"/>
                  <a:gd name="f9" fmla="val 620"/>
                  <a:gd name="f10" fmla="val 796"/>
                  <a:gd name="f11" fmla="*/ f0 1 192"/>
                  <a:gd name="f12" fmla="*/ f1 1 973"/>
                  <a:gd name="f13" fmla="+- f4 0 f2"/>
                  <a:gd name="f14" fmla="+- f3 0 f2"/>
                  <a:gd name="f15" fmla="*/ f14 1 192"/>
                  <a:gd name="f16" fmla="*/ f13 1 973"/>
                  <a:gd name="f17" fmla="*/ 0 1 f15"/>
                  <a:gd name="f18" fmla="*/ f3 1 f15"/>
                  <a:gd name="f19" fmla="*/ 0 1 f16"/>
                  <a:gd name="f20" fmla="*/ f4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2" h="973">
                    <a:moveTo>
                      <a:pt x="f5" y="f4"/>
                    </a:moveTo>
                    <a:lnTo>
                      <a:pt x="f2" y="f4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7" y="f2"/>
                    </a:lnTo>
                    <a:lnTo>
                      <a:pt x="f3" y="f2"/>
                    </a:lnTo>
                    <a:lnTo>
                      <a:pt x="f3" y="f9"/>
                    </a:lnTo>
                    <a:lnTo>
                      <a:pt x="f5" y="f10"/>
                    </a:lnTo>
                    <a:lnTo>
                      <a:pt x="f5" y="f4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DFABE604-5265-42E6-ABC2-FBC1813A07B8}"/>
                  </a:ext>
                </a:extLst>
              </p:cNvPr>
              <p:cNvSpPr/>
              <p:nvPr/>
            </p:nvSpPr>
            <p:spPr>
              <a:xfrm>
                <a:off x="11636370" y="4867278"/>
                <a:ext cx="188915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1"/>
                  <a:gd name="f9" fmla="val 29"/>
                  <a:gd name="f10" fmla="val 36"/>
                  <a:gd name="f11" fmla="*/ f0 1 40"/>
                  <a:gd name="f12" fmla="*/ f1 1 40"/>
                  <a:gd name="f13" fmla="+- f3 0 f2"/>
                  <a:gd name="f14" fmla="*/ f13 1 40"/>
                  <a:gd name="f15" fmla="*/ 0 1 f14"/>
                  <a:gd name="f16" fmla="*/ f3 1 f14"/>
                  <a:gd name="f17" fmla="*/ f15 f11 1"/>
                  <a:gd name="f18" fmla="*/ f16 f11 1"/>
                  <a:gd name="f19" fmla="*/ f16 f12 1"/>
                  <a:gd name="f20" fmla="*/ f15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8"/>
                      <a:pt x="f7" y="f4"/>
                    </a:cubicBezTo>
                    <a:cubicBezTo>
                      <a:pt x="f7" y="f9"/>
                      <a:pt x="f8" y="f10"/>
                      <a:pt x="f4" y="f10"/>
                    </a:cubicBezTo>
                    <a:cubicBezTo>
                      <a:pt x="f9" y="f10"/>
                      <a:pt x="f10" y="f9"/>
                      <a:pt x="f10" y="f4"/>
                    </a:cubicBezTo>
                    <a:cubicBezTo>
                      <a:pt x="f10" y="f8"/>
                      <a:pt x="f9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DE3A118B-78F1-4397-B17C-8C36597261FB}"/>
                  </a:ext>
                </a:extLst>
              </p:cNvPr>
              <p:cNvSpPr/>
              <p:nvPr/>
            </p:nvSpPr>
            <p:spPr>
              <a:xfrm>
                <a:off x="11441109" y="5046665"/>
                <a:ext cx="307979" cy="1801816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94"/>
                  <a:gd name="f5" fmla="val 1135"/>
                  <a:gd name="f6" fmla="val 18"/>
                  <a:gd name="f7" fmla="val 354"/>
                  <a:gd name="f8" fmla="val 176"/>
                  <a:gd name="f9" fmla="val 177"/>
                  <a:gd name="f10" fmla="val 183"/>
                  <a:gd name="f11" fmla="*/ f1 1 194"/>
                  <a:gd name="f12" fmla="*/ f2 1 1135"/>
                  <a:gd name="f13" fmla="+- f5 0 f3"/>
                  <a:gd name="f14" fmla="+- f4 0 f3"/>
                  <a:gd name="f15" fmla="*/ f14 1 194"/>
                  <a:gd name="f16" fmla="*/ f13 1 1135"/>
                  <a:gd name="f17" fmla="*/ 0 1 f15"/>
                  <a:gd name="f18" fmla="*/ f4 1 f15"/>
                  <a:gd name="f19" fmla="*/ 0 1 f16"/>
                  <a:gd name="f20" fmla="*/ f5 1 f16"/>
                  <a:gd name="f21" fmla="*/ f17 f11 1"/>
                  <a:gd name="f22" fmla="*/ f18 f11 1"/>
                  <a:gd name="f23" fmla="*/ f20 f12 1"/>
                  <a:gd name="f24" fmla="*/ f19 f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1" t="f24" r="f22" b="f23"/>
                <a:pathLst>
                  <a:path w="194" h="1135">
                    <a:moveTo>
                      <a:pt x="f6" y="f5"/>
                    </a:moveTo>
                    <a:lnTo>
                      <a:pt x="f3" y="f5"/>
                    </a:lnTo>
                    <a:lnTo>
                      <a:pt x="f3" y="f7"/>
                    </a:lnTo>
                    <a:lnTo>
                      <a:pt x="f8" y="f9"/>
                    </a:lnTo>
                    <a:lnTo>
                      <a:pt x="f8" y="f3"/>
                    </a:lnTo>
                    <a:lnTo>
                      <a:pt x="f4" y="f3"/>
                    </a:lnTo>
                    <a:lnTo>
                      <a:pt x="f4" y="f10"/>
                    </a:lnTo>
                    <a:lnTo>
                      <a:pt x="f6" y="f0"/>
                    </a:lnTo>
                    <a:lnTo>
                      <a:pt x="f6" y="f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D4FA25F9-8CD5-4972-9332-3CB8648D47D8}"/>
                  </a:ext>
                </a:extLst>
              </p:cNvPr>
              <p:cNvSpPr/>
              <p:nvPr/>
            </p:nvSpPr>
            <p:spPr>
              <a:xfrm>
                <a:off x="11849096" y="6416673"/>
                <a:ext cx="190496" cy="18891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"/>
                  <a:gd name="f4" fmla="val 20"/>
                  <a:gd name="f5" fmla="val 9"/>
                  <a:gd name="f6" fmla="val 31"/>
                  <a:gd name="f7" fmla="val 4"/>
                  <a:gd name="f8" fmla="val 12"/>
                  <a:gd name="f9" fmla="val 11"/>
                  <a:gd name="f10" fmla="val 29"/>
                  <a:gd name="f11" fmla="val 36"/>
                  <a:gd name="f12" fmla="*/ f0 1 40"/>
                  <a:gd name="f13" fmla="*/ f1 1 40"/>
                  <a:gd name="f14" fmla="+- f3 0 f2"/>
                  <a:gd name="f15" fmla="*/ f14 1 40"/>
                  <a:gd name="f16" fmla="*/ 0 1 f15"/>
                  <a:gd name="f17" fmla="*/ f3 1 f15"/>
                  <a:gd name="f18" fmla="*/ f16 f12 1"/>
                  <a:gd name="f19" fmla="*/ f17 f12 1"/>
                  <a:gd name="f20" fmla="*/ f17 f13 1"/>
                  <a:gd name="f21" fmla="*/ f16 f1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8" t="f21" r="f19" b="f20"/>
                <a:pathLst>
                  <a:path w="40" h="40">
                    <a:moveTo>
                      <a:pt x="f4" y="f3"/>
                    </a:moveTo>
                    <a:cubicBezTo>
                      <a:pt x="f5" y="f3"/>
                      <a:pt x="f2" y="f6"/>
                      <a:pt x="f2" y="f4"/>
                    </a:cubicBezTo>
                    <a:cubicBezTo>
                      <a:pt x="f2" y="f5"/>
                      <a:pt x="f5" y="f2"/>
                      <a:pt x="f4" y="f2"/>
                    </a:cubicBezTo>
                    <a:cubicBezTo>
                      <a:pt x="f6" y="f2"/>
                      <a:pt x="f3" y="f5"/>
                      <a:pt x="f3" y="f4"/>
                    </a:cubicBezTo>
                    <a:cubicBezTo>
                      <a:pt x="f3" y="f6"/>
                      <a:pt x="f6" y="f3"/>
                      <a:pt x="f4" y="f3"/>
                    </a:cubicBezTo>
                    <a:close/>
                    <a:moveTo>
                      <a:pt x="f4" y="f7"/>
                    </a:moveTo>
                    <a:cubicBezTo>
                      <a:pt x="f8" y="f7"/>
                      <a:pt x="f7" y="f9"/>
                      <a:pt x="f7" y="f4"/>
                    </a:cubicBezTo>
                    <a:cubicBezTo>
                      <a:pt x="f7" y="f10"/>
                      <a:pt x="f8" y="f11"/>
                      <a:pt x="f4" y="f11"/>
                    </a:cubicBezTo>
                    <a:cubicBezTo>
                      <a:pt x="f10" y="f11"/>
                      <a:pt x="f11" y="f10"/>
                      <a:pt x="f11" y="f4"/>
                    </a:cubicBezTo>
                    <a:cubicBezTo>
                      <a:pt x="f11" y="f9"/>
                      <a:pt x="f10" y="f7"/>
                      <a:pt x="f4" y="f7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B1AC608-028C-4DD1-86E2-99E9569830A3}"/>
                  </a:ext>
                </a:extLst>
              </p:cNvPr>
              <p:cNvSpPr/>
              <p:nvPr/>
            </p:nvSpPr>
            <p:spPr>
              <a:xfrm>
                <a:off x="11939585" y="6596060"/>
                <a:ext cx="23810" cy="252410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D97DE">
                      <a:alpha val="60000"/>
                    </a:srgbClr>
                  </a:gs>
                </a:gsLst>
                <a:lin ang="5400000"/>
              </a:gradFill>
              <a:ln cap="flat"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endParaRPr>
              </a:p>
            </p:txBody>
          </p:sp>
        </p:grpSp>
      </p:grpSp>
      <p:sp>
        <p:nvSpPr>
          <p:cNvPr id="43" name="Title Placeholder 1">
            <a:extLst>
              <a:ext uri="{FF2B5EF4-FFF2-40B4-BE49-F238E27FC236}">
                <a16:creationId xmlns:a16="http://schemas.microsoft.com/office/drawing/2014/main" id="{271F4DEA-D9AD-45DA-B07E-FC5B06FAD5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08" y="618518"/>
            <a:ext cx="9905996" cy="14785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3B795B7-ADCE-4617-9F2A-B2EFA04199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41408" y="2249488"/>
            <a:ext cx="9905996" cy="35417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7DB067B8-B9E1-48B2-AB1E-C62C760349D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456922" y="5883277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defRPr>
            </a:lvl1pPr>
          </a:lstStyle>
          <a:p>
            <a:pPr lvl="0"/>
            <a:fld id="{F398C8C7-52B2-4D9F-97E5-A63007D845AD}" type="datetime1">
              <a:rPr lang="en-US"/>
              <a:pPr lvl="0"/>
              <a:t>12/1/2017</a:t>
            </a:fld>
            <a:endParaRPr lang="en-US"/>
          </a:p>
        </p:txBody>
      </p:sp>
      <p:sp>
        <p:nvSpPr>
          <p:cNvPr id="46" name="Footer Placeholder 4">
            <a:extLst>
              <a:ext uri="{FF2B5EF4-FFF2-40B4-BE49-F238E27FC236}">
                <a16:creationId xmlns:a16="http://schemas.microsoft.com/office/drawing/2014/main" id="{D1D7D862-5E6D-43AF-857F-52CCBE32B02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141408" y="5883277"/>
            <a:ext cx="623930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all" spc="0" baseline="0">
                <a:solidFill>
                  <a:srgbClr val="FFFFFF"/>
                </a:solidFill>
                <a:uFillTx/>
                <a:latin typeface="Tw Cen MT"/>
              </a:defRPr>
            </a:lvl1pPr>
          </a:lstStyle>
          <a:p>
            <a:pPr lvl="0"/>
            <a:endParaRPr lang="en-US"/>
          </a:p>
        </p:txBody>
      </p: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2B8A2733-F0EA-4591-BE36-6959F4A44B3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276319" y="5883277"/>
            <a:ext cx="77108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FFFFFF"/>
                </a:solidFill>
                <a:uFillTx/>
                <a:latin typeface="Tw Cen MT"/>
              </a:defRPr>
            </a:lvl1pPr>
          </a:lstStyle>
          <a:p>
            <a:pPr lvl="0"/>
            <a:fld id="{97CBB311-2465-4F22-B553-6DDAFF1B9D68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600" b="0" i="0" u="none" strike="noStrike" kern="1200" cap="all" spc="0" baseline="0">
          <a:solidFill>
            <a:srgbClr val="FFFFFF"/>
          </a:solidFill>
          <a:uFillTx/>
          <a:latin typeface="Tw Cen M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SzPct val="125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Tw Cen M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25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Tw Cen M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25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FFFFFF"/>
          </a:solidFill>
          <a:uFillTx/>
          <a:latin typeface="Tw Cen M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25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Tw Cen M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25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FFFFFF"/>
          </a:solidFill>
          <a:uFillTx/>
          <a:latin typeface="Tw Cen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053D-438D-476A-AAEA-BA06C97CC63F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 anchor="ctr" anchorCtr="1"/>
          <a:lstStyle/>
          <a:p>
            <a:pPr lvl="0" algn="ctr"/>
            <a:r>
              <a:rPr lang="en-US"/>
              <a:t>The Erasmus+ trip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E541F-C0B5-435E-957B-91AEA77FF47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 anchorCtr="1"/>
          <a:lstStyle/>
          <a:p>
            <a:pPr lvl="0" algn="ctr"/>
            <a:r>
              <a:rPr lang="en-US"/>
              <a:t>October 29</a:t>
            </a:r>
            <a:r>
              <a:rPr lang="en-US" baseline="30000"/>
              <a:t>th</a:t>
            </a:r>
            <a:r>
              <a:rPr lang="en-US"/>
              <a:t> 2017 to November 11</a:t>
            </a:r>
            <a:r>
              <a:rPr lang="en-US" baseline="30000"/>
              <a:t>th</a:t>
            </a:r>
            <a:r>
              <a:rPr lang="en-US"/>
              <a:t> 2017</a:t>
            </a:r>
          </a:p>
          <a:p>
            <a:pPr lvl="0" algn="ctr"/>
            <a:r>
              <a:rPr lang="en-US"/>
              <a:t>From Zealand business college, Denmark</a:t>
            </a:r>
          </a:p>
          <a:p>
            <a:pPr lvl="0" algn="ctr"/>
            <a:r>
              <a:rPr lang="en-US"/>
              <a:t>To West Nottingham college, England</a:t>
            </a:r>
            <a:endParaRPr lang="da-D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B818-1A43-4455-B8CE-AAA0148A75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Where did we go while we were there?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8F73B-B16F-473E-AFCE-8C26C970735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We went to Nottingham city, Manchester stadium, an arcade club, Knowhow repair center and distribution center.</a:t>
            </a:r>
            <a:endParaRPr lang="da-DK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4D8C-B3B0-414E-B8FF-52BF36C70D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Did I do something outside of the schedule?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A40F-1E8B-4234-98F6-14D0CA91A94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I also asked Trudi to try to VR headset that they had which were set up for a half an hour but we were there until 10 AM.</a:t>
            </a:r>
          </a:p>
          <a:p>
            <a:pPr marL="0" lvl="0" indent="0">
              <a:buNone/>
            </a:pPr>
            <a:r>
              <a:rPr lang="en-US"/>
              <a:t>I went to a full school day at Friday 10</a:t>
            </a:r>
            <a:r>
              <a:rPr lang="en-US" baseline="30000"/>
              <a:t>th</a:t>
            </a:r>
            <a:r>
              <a:rPr lang="en-US"/>
              <a:t> before we went home to Denmark to get a day’s experience of the full school day.</a:t>
            </a:r>
          </a:p>
          <a:p>
            <a:pPr marL="0" lvl="0" indent="0">
              <a:buNone/>
            </a:pPr>
            <a:r>
              <a:rPr lang="en-US"/>
              <a:t>I did not learn anything I do not already know but I like that and Trudi let me join one of the classes for a day.</a:t>
            </a:r>
            <a:endParaRPr lang="da-D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328F-0DF1-4787-9C27-260DB5809FA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Conclusion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7EE97-790B-46F8-AE66-299D8087BC8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I would recommend institutions to better communicate in general and if there is changes in schedule.</a:t>
            </a:r>
          </a:p>
          <a:p>
            <a:pPr marL="0" lvl="0" indent="0">
              <a:buNone/>
            </a:pPr>
            <a:r>
              <a:rPr lang="en-US"/>
              <a:t>More integration with the classes while there to make the experience with a class more like we always were a part of it.</a:t>
            </a:r>
          </a:p>
          <a:p>
            <a:pPr marL="0" lvl="0" indent="0">
              <a:buNone/>
            </a:pPr>
            <a:r>
              <a:rPr lang="en-US"/>
              <a:t>More focus on what the education at home is about so classes with IT will have more about that while they are there.</a:t>
            </a:r>
            <a:r>
              <a:rPr lang="da-DK"/>
              <a:t> 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308-43C7-4B2F-A8B9-D40A196EB48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Pictures from the Flight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CD2D1EE-48E5-4B7A-B53B-F06EE9241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13">
            <a:off x="-511877" y="470829"/>
            <a:ext cx="3541708" cy="2517992"/>
          </a:xfr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1A8CC65-31FD-4359-A8FE-211FEDCEA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4" flipH="1">
            <a:off x="-735265" y="4235935"/>
            <a:ext cx="3357320" cy="18867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9CF6B16-8C2B-40BD-AC54-2046224D1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1467108" y="3920353"/>
            <a:ext cx="3357320" cy="25179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EDBECD3-4FA1-4B2E-8062-51A3A753A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13">
            <a:off x="9254331" y="3920353"/>
            <a:ext cx="3357320" cy="25179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237EEE66-1E70-4296-95F4-55EC7A115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13">
            <a:off x="9132090" y="443965"/>
            <a:ext cx="3541718" cy="25717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6D1E2E54-07F9-41DC-BEC0-1F51E271D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13">
            <a:off x="6733165" y="3920353"/>
            <a:ext cx="3357320" cy="25179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1D1977C5-16BD-4F39-9004-CF90A4A6D1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13">
            <a:off x="4116834" y="3788866"/>
            <a:ext cx="3326642" cy="27502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C0F2F-124F-41AF-BA63-D033B8838F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Pictures in or of West notts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A2A7AE5-740A-42B8-B893-277A8C745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6521" y="2133359"/>
            <a:ext cx="2975485" cy="4724640"/>
          </a:xfr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6C33231-594B-45D1-BBED-423EBD7E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-892735" y="2989800"/>
            <a:ext cx="4760915" cy="29754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648398E-2057-483D-A450-CBFD35AFE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2166180" y="2989800"/>
            <a:ext cx="4760915" cy="29754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28ACA15-E46A-4412-82E5-C8E2E5465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13">
            <a:off x="5244983" y="2989800"/>
            <a:ext cx="4760915" cy="297548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4C560-35CD-4411-9C21-BDE92E623BF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Pictures of Manchester Stadium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56C75F3-591B-4910-A013-7DEC61C3D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13">
            <a:off x="-442730" y="3759002"/>
            <a:ext cx="3541708" cy="2656286"/>
          </a:xfr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36B15E0-EFAD-4CD4-9382-ECFFCECE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750" y="4499808"/>
            <a:ext cx="3144255" cy="23581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55E791FA-2B80-42B0-B3A4-EC910F5DF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439" y="2526633"/>
            <a:ext cx="5775158" cy="4331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8D254F59-0EC2-4675-88B2-6E801170D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45351" cy="19090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41F39FDC-1DA7-45E1-8B11-69DAF4F62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2693" y="0"/>
            <a:ext cx="2545351" cy="19090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88969-40C4-496F-9B1C-0726165BC1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Who am I?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EA8F0-D114-4AE2-BAC8-B4EA2855E35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I am Martin Baage</a:t>
            </a:r>
            <a:r>
              <a:rPr lang="da-DK"/>
              <a:t>, I am 22 years old.</a:t>
            </a:r>
          </a:p>
          <a:p>
            <a:pPr marL="0" lvl="0" indent="0">
              <a:buNone/>
            </a:pPr>
            <a:r>
              <a:rPr lang="en-US"/>
              <a:t>I am a Danish student in the field of computer science.</a:t>
            </a:r>
          </a:p>
          <a:p>
            <a:pPr marL="0" lvl="0" indent="0">
              <a:buNone/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093ADB0-ABC2-475D-98C3-184049B3E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32" y="4020342"/>
            <a:ext cx="1762359" cy="234980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8F84-BBD4-4B39-80AC-62EB75256A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Why I went?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DAE39-6100-4DC4-99E6-75D36B7190F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I went for the trip to learn a few things.</a:t>
            </a:r>
          </a:p>
          <a:p>
            <a:pPr marL="0" lvl="0" indent="0">
              <a:buNone/>
            </a:pPr>
            <a:r>
              <a:rPr lang="en-US"/>
              <a:t>For the example how the British school system works.</a:t>
            </a:r>
          </a:p>
          <a:p>
            <a:pPr marL="0" lvl="0" indent="0">
              <a:buNone/>
            </a:pPr>
            <a:r>
              <a:rPr lang="en-US"/>
              <a:t>The general prices for living and payment compared to Denmark.</a:t>
            </a:r>
          </a:p>
          <a:p>
            <a:pPr marL="0" lvl="0" indent="0">
              <a:buNone/>
            </a:pPr>
            <a:r>
              <a:rPr lang="en-US"/>
              <a:t>To experience British values and rules in and out of classrooms.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3C781-96AF-4C18-841D-D0DD45AB12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What I wanted to get out of it?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ADF33-E3AC-4068-A663-36BB1B5F0E2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Some British friends.</a:t>
            </a:r>
          </a:p>
          <a:p>
            <a:pPr marL="0" lvl="0" indent="0">
              <a:buNone/>
            </a:pPr>
            <a:r>
              <a:rPr lang="en-US"/>
              <a:t>An experience away from Denmark and the usual school days.</a:t>
            </a:r>
          </a:p>
          <a:p>
            <a:pPr marL="0" lvl="0" indent="0">
              <a:buNone/>
            </a:pPr>
            <a:r>
              <a:rPr lang="en-US"/>
              <a:t>Learn more about my strengths and weaknesses.</a:t>
            </a:r>
          </a:p>
          <a:p>
            <a:pPr marL="0" lvl="0" indent="0">
              <a:buNone/>
            </a:pPr>
            <a:r>
              <a:rPr lang="en-US"/>
              <a:t>Some new IT knowledge.</a:t>
            </a:r>
          </a:p>
          <a:p>
            <a:pPr marL="0" lvl="0" indent="0">
              <a:buNone/>
            </a:pPr>
            <a:r>
              <a:rPr lang="en-US"/>
              <a:t>Strengths and weaknesses by living abroad compared to Denmark.  </a:t>
            </a:r>
            <a:endParaRPr lang="da-D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A906-7D6A-46CC-93D7-BE06160260C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What did I get out of it?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EE19B-6172-4BBB-BC15-581D635A4BC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I got some British friends out of it.</a:t>
            </a:r>
          </a:p>
          <a:p>
            <a:pPr marL="0" lvl="0" indent="0">
              <a:buNone/>
            </a:pPr>
            <a:r>
              <a:rPr lang="en-US"/>
              <a:t>I got a pretty good experience by going there.</a:t>
            </a:r>
          </a:p>
          <a:p>
            <a:pPr marL="0" lvl="0" indent="0">
              <a:buNone/>
            </a:pPr>
            <a:r>
              <a:rPr lang="en-US"/>
              <a:t>I learned quite a bit where my strengths and weaknesses are.</a:t>
            </a:r>
          </a:p>
          <a:p>
            <a:pPr marL="0" lvl="0" indent="0">
              <a:buNone/>
            </a:pPr>
            <a:r>
              <a:rPr lang="en-US"/>
              <a:t>I did not learn anything new about computers or IT systems while there.</a:t>
            </a:r>
          </a:p>
          <a:p>
            <a:pPr marL="0" lvl="0" indent="0">
              <a:buNone/>
            </a:pPr>
            <a:r>
              <a:rPr lang="en-US"/>
              <a:t>The path that I would take benefit me the most to stay in Denmark.</a:t>
            </a:r>
          </a:p>
          <a:p>
            <a:pPr marL="0" lvl="0" indent="0">
              <a:buNone/>
            </a:pPr>
            <a:r>
              <a:rPr lang="en-US"/>
              <a:t> </a:t>
            </a:r>
          </a:p>
          <a:p>
            <a:pPr marL="0" lvl="0" indent="0">
              <a:buNone/>
            </a:pPr>
            <a:endParaRPr lang="da-D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3D08E-B8F6-45A1-975D-C18DB5EA24F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Did I get something unexpected out of it?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56E03-70DC-43C9-972C-411DA3CBD56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I found out that I was taking my school for granted which have changed my point of view as I am more focused on my school and on my path in life.</a:t>
            </a:r>
          </a:p>
          <a:p>
            <a:pPr marL="0" lvl="0" indent="0">
              <a:buNone/>
            </a:pPr>
            <a:r>
              <a:rPr lang="en-US"/>
              <a:t>Most of the students at West Notts were paying to go to the college which in term puts them in debt unless they have a rich family.</a:t>
            </a:r>
          </a:p>
          <a:p>
            <a:pPr marL="0" lvl="0" indent="0">
              <a:buNone/>
            </a:pPr>
            <a:r>
              <a:rPr lang="en-US"/>
              <a:t>While in Denmark we have 3 tries to get an education, where we don’t have to pay at schools.</a:t>
            </a:r>
            <a:endParaRPr lang="da-DK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85C0E-3EEC-45FA-882B-4F57CEC802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Did I enjoy the trip?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8274D-B0E4-4AFD-B0ED-ECCFB64470E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I enjoyed the trip and I am glad that Erasmus+, ZBC and West Notts College provided this opportunity as I learned quite a bit about myself in the process.</a:t>
            </a:r>
          </a:p>
          <a:p>
            <a:pPr marL="0" lvl="0" indent="0"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1C37A-5B23-43EE-9615-A75A9330E4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What were the good points?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CBDEC-FFF6-441D-ADFE-4FAC0E6EC49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I got a little closer to some of the students from my class that I didn’t think I would have talked to at all if not for this opportunity.</a:t>
            </a:r>
          </a:p>
          <a:p>
            <a:pPr marL="0" lvl="0" indent="0">
              <a:buNone/>
            </a:pPr>
            <a:r>
              <a:rPr lang="en-US"/>
              <a:t>I got to try VR at West Notts College.</a:t>
            </a:r>
          </a:p>
          <a:p>
            <a:pPr marL="0" lvl="0" indent="0">
              <a:buNone/>
            </a:pPr>
            <a:r>
              <a:rPr lang="en-US"/>
              <a:t>I experienced another part of England that I have not done.</a:t>
            </a:r>
          </a:p>
          <a:p>
            <a:pPr marL="0" lvl="0" indent="0">
              <a:buNone/>
            </a:pPr>
            <a:r>
              <a:rPr lang="en-US"/>
              <a:t>The way we were welcomed into West Notts.</a:t>
            </a:r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da-D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EBD2-1791-4879-9CE4-F64DD8EB03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/>
              <a:t>What were the bad points?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488B0-96DA-49AE-8DFB-11A5169D276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/>
              <a:t>There was miscommunications between West Notts, ZBC and the students as we did not get all of the things that we expected.</a:t>
            </a:r>
          </a:p>
          <a:p>
            <a:pPr marL="0" lvl="0" indent="0">
              <a:buNone/>
            </a:pPr>
            <a:r>
              <a:rPr lang="en-US"/>
              <a:t>The college Portland was not the best to live at.</a:t>
            </a:r>
          </a:p>
          <a:p>
            <a:pPr marL="0" lvl="0" indent="0">
              <a:buNone/>
            </a:pPr>
            <a:r>
              <a:rPr lang="en-US"/>
              <a:t>I did not learn anything new about IT while I were there.</a:t>
            </a:r>
            <a:endParaRPr lang="da-DK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ircu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TM04033919%5b%5bfn=Circuit%5d%5d</Template>
  <TotalTime>119</TotalTime>
  <Words>665</Words>
  <Application>Microsoft Office PowerPoint</Application>
  <PresentationFormat>Widescreen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Tw Cen MT</vt:lpstr>
      <vt:lpstr>Circuit</vt:lpstr>
      <vt:lpstr>The Erasmus+ trip</vt:lpstr>
      <vt:lpstr>Who am I?</vt:lpstr>
      <vt:lpstr>Why I went?</vt:lpstr>
      <vt:lpstr>What I wanted to get out of it?</vt:lpstr>
      <vt:lpstr>What did I get out of it?</vt:lpstr>
      <vt:lpstr>Did I get something unexpected out of it?</vt:lpstr>
      <vt:lpstr>Did I enjoy the trip?</vt:lpstr>
      <vt:lpstr>What were the good points?</vt:lpstr>
      <vt:lpstr>What were the bad points?</vt:lpstr>
      <vt:lpstr>Where did we go while we were there?</vt:lpstr>
      <vt:lpstr>Did I do something outside of the schedule?</vt:lpstr>
      <vt:lpstr>Conclusion</vt:lpstr>
      <vt:lpstr>Pictures from the Flight</vt:lpstr>
      <vt:lpstr>Pictures in or of West notts</vt:lpstr>
      <vt:lpstr>Pictures of Manchester Stadium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Erasmus+ trip</dc:title>
  <dc:creator>Darkmtbg2</dc:creator>
  <cp:lastModifiedBy>Darkmtbg2</cp:lastModifiedBy>
  <cp:revision>8</cp:revision>
  <dcterms:created xsi:type="dcterms:W3CDTF">2017-11-29T19:14:26Z</dcterms:created>
  <dcterms:modified xsi:type="dcterms:W3CDTF">2017-12-01T08:24:22Z</dcterms:modified>
</cp:coreProperties>
</file>